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1" r:id="rId4"/>
  </p:sldMasterIdLst>
  <p:notesMasterIdLst>
    <p:notesMasterId r:id="rId18"/>
  </p:notesMasterIdLst>
  <p:sldIdLst>
    <p:sldId id="2146848808" r:id="rId5"/>
    <p:sldId id="2146848800" r:id="rId6"/>
    <p:sldId id="2146848809" r:id="rId7"/>
    <p:sldId id="2146848812" r:id="rId8"/>
    <p:sldId id="2146848805" r:id="rId9"/>
    <p:sldId id="2146848811" r:id="rId10"/>
    <p:sldId id="2146848813" r:id="rId11"/>
    <p:sldId id="2146848814" r:id="rId12"/>
    <p:sldId id="2146848815" r:id="rId13"/>
    <p:sldId id="2146848816" r:id="rId14"/>
    <p:sldId id="2146848817" r:id="rId15"/>
    <p:sldId id="2146848818" r:id="rId16"/>
    <p:sldId id="2146848819" r:id="rId17"/>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12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FFF"/>
    <a:srgbClr val="DDF7FF"/>
    <a:srgbClr val="CCECFF"/>
    <a:srgbClr val="DDECF7"/>
    <a:srgbClr val="FF3399"/>
    <a:srgbClr val="FF33CC"/>
    <a:srgbClr val="164266"/>
    <a:srgbClr val="CCCFD3"/>
    <a:srgbClr val="E7E9E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08" autoAdjust="0"/>
    <p:restoredTop sz="91515" autoAdjust="0"/>
  </p:normalViewPr>
  <p:slideViewPr>
    <p:cSldViewPr snapToGrid="0">
      <p:cViewPr varScale="1">
        <p:scale>
          <a:sx n="101" d="100"/>
          <a:sy n="101" d="100"/>
        </p:scale>
        <p:origin x="2022" y="108"/>
      </p:cViewPr>
      <p:guideLst>
        <p:guide pos="3120"/>
        <p:guide orient="horz" pos="2160"/>
      </p:guideLst>
    </p:cSldViewPr>
  </p:slideViewPr>
  <p:notesTextViewPr>
    <p:cViewPr>
      <p:scale>
        <a:sx n="1" d="1"/>
        <a:sy n="1" d="1"/>
      </p:scale>
      <p:origin x="0" y="0"/>
    </p:cViewPr>
  </p:notesTextViewPr>
  <p:sorterViewPr>
    <p:cViewPr>
      <p:scale>
        <a:sx n="100" d="100"/>
        <a:sy n="100" d="100"/>
      </p:scale>
      <p:origin x="0" y="-6990"/>
    </p:cViewPr>
  </p:sorterViewPr>
  <p:notesViewPr>
    <p:cSldViewPr snapToGrid="0">
      <p:cViewPr varScale="1">
        <p:scale>
          <a:sx n="80" d="100"/>
          <a:sy n="80" d="100"/>
        </p:scale>
        <p:origin x="4014" y="12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CE65227-0A65-45B9-B1C7-B291248E3389}" type="datetimeFigureOut">
              <a:rPr kumimoji="1" lang="ja-JP" altLang="en-US" smtClean="0"/>
              <a:t>2025/9/11</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F214A479-59DE-4F5D-9626-157D11CD07E1}" type="slidenum">
              <a:rPr kumimoji="1" lang="ja-JP" altLang="en-US" smtClean="0"/>
              <a:t>‹#›</a:t>
            </a:fld>
            <a:endParaRPr kumimoji="1" lang="ja-JP" altLang="en-US"/>
          </a:p>
        </p:txBody>
      </p:sp>
    </p:spTree>
    <p:extLst>
      <p:ext uri="{BB962C8B-B14F-4D97-AF65-F5344CB8AC3E}">
        <p14:creationId xmlns:p14="http://schemas.microsoft.com/office/powerpoint/2010/main" val="41325596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214A479-59DE-4F5D-9626-157D11CD07E1}" type="slidenum">
              <a:rPr kumimoji="1" lang="ja-JP" altLang="en-US" smtClean="0"/>
              <a:t>1</a:t>
            </a:fld>
            <a:endParaRPr kumimoji="1" lang="ja-JP" altLang="en-US"/>
          </a:p>
        </p:txBody>
      </p:sp>
    </p:spTree>
    <p:extLst>
      <p:ext uri="{BB962C8B-B14F-4D97-AF65-F5344CB8AC3E}">
        <p14:creationId xmlns:p14="http://schemas.microsoft.com/office/powerpoint/2010/main" val="3414683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11</a:t>
            </a:fld>
            <a:endParaRPr kumimoji="1" lang="ja-JP" altLang="en-US"/>
          </a:p>
        </p:txBody>
      </p:sp>
    </p:spTree>
    <p:extLst>
      <p:ext uri="{BB962C8B-B14F-4D97-AF65-F5344CB8AC3E}">
        <p14:creationId xmlns:p14="http://schemas.microsoft.com/office/powerpoint/2010/main" val="216200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12</a:t>
            </a:fld>
            <a:endParaRPr kumimoji="1" lang="ja-JP" altLang="en-US"/>
          </a:p>
        </p:txBody>
      </p:sp>
    </p:spTree>
    <p:extLst>
      <p:ext uri="{BB962C8B-B14F-4D97-AF65-F5344CB8AC3E}">
        <p14:creationId xmlns:p14="http://schemas.microsoft.com/office/powerpoint/2010/main" val="60635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3</a:t>
            </a:fld>
            <a:endParaRPr kumimoji="1" lang="ja-JP" altLang="en-US"/>
          </a:p>
        </p:txBody>
      </p:sp>
    </p:spTree>
    <p:extLst>
      <p:ext uri="{BB962C8B-B14F-4D97-AF65-F5344CB8AC3E}">
        <p14:creationId xmlns:p14="http://schemas.microsoft.com/office/powerpoint/2010/main" val="235761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4</a:t>
            </a:fld>
            <a:endParaRPr kumimoji="1" lang="ja-JP" altLang="en-US"/>
          </a:p>
        </p:txBody>
      </p:sp>
    </p:spTree>
    <p:extLst>
      <p:ext uri="{BB962C8B-B14F-4D97-AF65-F5344CB8AC3E}">
        <p14:creationId xmlns:p14="http://schemas.microsoft.com/office/powerpoint/2010/main" val="3974667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5</a:t>
            </a:fld>
            <a:endParaRPr kumimoji="1" lang="ja-JP" altLang="en-US"/>
          </a:p>
        </p:txBody>
      </p:sp>
    </p:spTree>
    <p:extLst>
      <p:ext uri="{BB962C8B-B14F-4D97-AF65-F5344CB8AC3E}">
        <p14:creationId xmlns:p14="http://schemas.microsoft.com/office/powerpoint/2010/main" val="2046925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6</a:t>
            </a:fld>
            <a:endParaRPr kumimoji="1" lang="ja-JP" altLang="en-US"/>
          </a:p>
        </p:txBody>
      </p:sp>
    </p:spTree>
    <p:extLst>
      <p:ext uri="{BB962C8B-B14F-4D97-AF65-F5344CB8AC3E}">
        <p14:creationId xmlns:p14="http://schemas.microsoft.com/office/powerpoint/2010/main" val="4206062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7</a:t>
            </a:fld>
            <a:endParaRPr kumimoji="1" lang="ja-JP" altLang="en-US"/>
          </a:p>
        </p:txBody>
      </p:sp>
    </p:spTree>
    <p:extLst>
      <p:ext uri="{BB962C8B-B14F-4D97-AF65-F5344CB8AC3E}">
        <p14:creationId xmlns:p14="http://schemas.microsoft.com/office/powerpoint/2010/main" val="172246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8</a:t>
            </a:fld>
            <a:endParaRPr kumimoji="1" lang="ja-JP" altLang="en-US"/>
          </a:p>
        </p:txBody>
      </p:sp>
    </p:spTree>
    <p:extLst>
      <p:ext uri="{BB962C8B-B14F-4D97-AF65-F5344CB8AC3E}">
        <p14:creationId xmlns:p14="http://schemas.microsoft.com/office/powerpoint/2010/main" val="2793639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9</a:t>
            </a:fld>
            <a:endParaRPr kumimoji="1" lang="ja-JP" altLang="en-US"/>
          </a:p>
        </p:txBody>
      </p:sp>
    </p:spTree>
    <p:extLst>
      <p:ext uri="{BB962C8B-B14F-4D97-AF65-F5344CB8AC3E}">
        <p14:creationId xmlns:p14="http://schemas.microsoft.com/office/powerpoint/2010/main" val="852254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10</a:t>
            </a:fld>
            <a:endParaRPr kumimoji="1" lang="ja-JP" altLang="en-US"/>
          </a:p>
        </p:txBody>
      </p:sp>
    </p:spTree>
    <p:extLst>
      <p:ext uri="{BB962C8B-B14F-4D97-AF65-F5344CB8AC3E}">
        <p14:creationId xmlns:p14="http://schemas.microsoft.com/office/powerpoint/2010/main" val="3366671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FB1B2-7FF0-42FC-A58E-4B3C78744F1E}"/>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9B1D422-DF2D-4674-9CFF-595E80B1B4E9}"/>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99257EA-A6DC-451A-B721-F0720D8757A6}"/>
              </a:ext>
            </a:extLst>
          </p:cNvPr>
          <p:cNvSpPr>
            <a:spLocks noGrp="1"/>
          </p:cNvSpPr>
          <p:nvPr>
            <p:ph type="dt" sz="half" idx="10"/>
          </p:nvPr>
        </p:nvSpPr>
        <p:spPr/>
        <p:txBody>
          <a:bodyPr/>
          <a:lstStyle/>
          <a:p>
            <a:fld id="{07213322-8B90-4BF3-862A-2A0FF5BBBB4E}"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73A18A29-492E-434C-AFE1-7FFD77BFDF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6A0B955-21D8-4836-BBE7-E7F2435C1F00}"/>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95517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7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pic>
        <p:nvPicPr>
          <p:cNvPr id="6" name="図 5">
            <a:extLst>
              <a:ext uri="{FF2B5EF4-FFF2-40B4-BE49-F238E27FC236}">
                <a16:creationId xmlns:a16="http://schemas.microsoft.com/office/drawing/2014/main" id="{0D9508D5-53B7-6244-9A8C-2D23EBD42C56}"/>
              </a:ext>
            </a:extLst>
          </p:cNvPr>
          <p:cNvPicPr>
            <a:picLocks noChangeAspect="1"/>
          </p:cNvPicPr>
          <p:nvPr userDrawn="1"/>
        </p:nvPicPr>
        <p:blipFill>
          <a:blip r:embed="rId2"/>
          <a:stretch>
            <a:fillRect/>
          </a:stretch>
        </p:blipFill>
        <p:spPr>
          <a:xfrm>
            <a:off x="8604689" y="0"/>
            <a:ext cx="1310190" cy="365125"/>
          </a:xfrm>
          <a:prstGeom prst="rect">
            <a:avLst/>
          </a:prstGeom>
          <a:ln>
            <a:noFill/>
          </a:ln>
        </p:spPr>
      </p:pic>
      <p:cxnSp>
        <p:nvCxnSpPr>
          <p:cNvPr id="10" name="直線コネクタ 9">
            <a:extLst>
              <a:ext uri="{FF2B5EF4-FFF2-40B4-BE49-F238E27FC236}">
                <a16:creationId xmlns:a16="http://schemas.microsoft.com/office/drawing/2014/main" id="{656CCF69-C7C9-FC18-87AB-BA4276ACD664}"/>
              </a:ext>
            </a:extLst>
          </p:cNvPr>
          <p:cNvCxnSpPr>
            <a:cxnSpLocks/>
          </p:cNvCxnSpPr>
          <p:nvPr userDrawn="1"/>
        </p:nvCxnSpPr>
        <p:spPr>
          <a:xfrm>
            <a:off x="129000" y="396000"/>
            <a:ext cx="9648000" cy="0"/>
          </a:xfrm>
          <a:prstGeom prst="line">
            <a:avLst/>
          </a:prstGeom>
          <a:ln w="38100">
            <a:gradFill flip="none" rotWithShape="1">
              <a:gsLst>
                <a:gs pos="0">
                  <a:schemeClr val="accent2"/>
                </a:gs>
                <a:gs pos="79000">
                  <a:schemeClr val="accent2"/>
                </a:gs>
                <a:gs pos="100000">
                  <a:srgbClr val="FF33CC"/>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55632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8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gradFill>
            <a:gsLst>
              <a:gs pos="0">
                <a:schemeClr val="accent2"/>
              </a:gs>
              <a:gs pos="82000">
                <a:srgbClr val="FF3399"/>
              </a:gs>
              <a:gs pos="67000">
                <a:schemeClr val="accent2"/>
              </a:gs>
              <a:gs pos="100000">
                <a:srgbClr val="FF3399"/>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0" y="-8878"/>
            <a:ext cx="1322983" cy="468000"/>
          </a:xfrm>
          <a:prstGeom prst="rect">
            <a:avLst/>
          </a:prstGeom>
        </p:spPr>
      </p:pic>
    </p:spTree>
    <p:extLst>
      <p:ext uri="{BB962C8B-B14F-4D97-AF65-F5344CB8AC3E}">
        <p14:creationId xmlns:p14="http://schemas.microsoft.com/office/powerpoint/2010/main" val="170323373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9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8878" y="-8878"/>
            <a:ext cx="1322983" cy="468000"/>
          </a:xfrm>
          <a:prstGeom prst="rect">
            <a:avLst/>
          </a:prstGeom>
        </p:spPr>
      </p:pic>
      <p:sp>
        <p:nvSpPr>
          <p:cNvPr id="5" name="正方形/長方形 4">
            <a:extLst>
              <a:ext uri="{FF2B5EF4-FFF2-40B4-BE49-F238E27FC236}">
                <a16:creationId xmlns:a16="http://schemas.microsoft.com/office/drawing/2014/main" id="{88184FFE-8EDE-F1E0-8530-4870CEB7B1C3}"/>
              </a:ext>
            </a:extLst>
          </p:cNvPr>
          <p:cNvSpPr/>
          <p:nvPr userDrawn="1"/>
        </p:nvSpPr>
        <p:spPr>
          <a:xfrm>
            <a:off x="8991600" y="-8878"/>
            <a:ext cx="914400" cy="476878"/>
          </a:xfrm>
          <a:prstGeom prst="rect">
            <a:avLst/>
          </a:prstGeom>
          <a:solidFill>
            <a:srgbClr val="FF3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8708998" y="51437"/>
            <a:ext cx="1090147" cy="365125"/>
          </a:xfrm>
        </p:spPr>
        <p:txBody>
          <a:bodyPr/>
          <a:lstStyle>
            <a:lvl1pPr>
              <a:defRPr sz="2400" b="1">
                <a:solidFill>
                  <a:schemeClr val="bg1"/>
                </a:solidFill>
                <a:effectLst/>
                <a:latin typeface="+mn-lt"/>
              </a:defRPr>
            </a:lvl1pPr>
          </a:lstStyle>
          <a:p>
            <a:fld id="{A809F234-B6E2-4946-94FF-DCF496C37159}" type="slidenum">
              <a:rPr lang="ja-JP" altLang="en-US" smtClean="0"/>
              <a:pPr/>
              <a:t>‹#›</a:t>
            </a:fld>
            <a:endParaRPr lang="ja-JP" altLang="en-US" dirty="0"/>
          </a:p>
        </p:txBody>
      </p:sp>
    </p:spTree>
    <p:extLst>
      <p:ext uri="{BB962C8B-B14F-4D97-AF65-F5344CB8AC3E}">
        <p14:creationId xmlns:p14="http://schemas.microsoft.com/office/powerpoint/2010/main" val="31030434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1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5189881"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gradFill flip="none" rotWithShape="1">
            <a:gsLst>
              <a:gs pos="46000">
                <a:schemeClr val="accent2"/>
              </a:gs>
              <a:gs pos="0">
                <a:schemeClr val="accent2">
                  <a:lumMod val="40000"/>
                  <a:lumOff val="60000"/>
                  <a:alpha val="0"/>
                </a:schemeClr>
              </a:gs>
              <a:gs pos="18000">
                <a:srgbClr val="5086B1"/>
              </a:gs>
              <a:gs pos="100000">
                <a:schemeClr val="accent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8878" y="-8878"/>
            <a:ext cx="1322983" cy="468000"/>
          </a:xfrm>
          <a:prstGeom prst="rect">
            <a:avLst/>
          </a:prstGeom>
        </p:spPr>
      </p:pic>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8708998" y="51437"/>
            <a:ext cx="1090147" cy="365125"/>
          </a:xfrm>
        </p:spPr>
        <p:txBody>
          <a:bodyPr/>
          <a:lstStyle>
            <a:lvl1pPr>
              <a:defRPr sz="2400" b="1">
                <a:solidFill>
                  <a:schemeClr val="accent2"/>
                </a:solidFill>
                <a:effectLst/>
                <a:latin typeface="+mn-lt"/>
              </a:defRPr>
            </a:lvl1pPr>
          </a:lstStyle>
          <a:p>
            <a:fld id="{A809F234-B6E2-4946-94FF-DCF496C37159}" type="slidenum">
              <a:rPr lang="ja-JP" altLang="en-US" smtClean="0"/>
              <a:pPr/>
              <a:t>‹#›</a:t>
            </a:fld>
            <a:endParaRPr lang="ja-JP" altLang="en-US" dirty="0"/>
          </a:p>
        </p:txBody>
      </p:sp>
    </p:spTree>
    <p:extLst>
      <p:ext uri="{BB962C8B-B14F-4D97-AF65-F5344CB8AC3E}">
        <p14:creationId xmlns:p14="http://schemas.microsoft.com/office/powerpoint/2010/main" val="2283437315"/>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0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88184FFE-8EDE-F1E0-8530-4870CEB7B1C3}"/>
              </a:ext>
            </a:extLst>
          </p:cNvPr>
          <p:cNvSpPr/>
          <p:nvPr userDrawn="1"/>
        </p:nvSpPr>
        <p:spPr>
          <a:xfrm>
            <a:off x="8991600" y="-8878"/>
            <a:ext cx="914400" cy="476878"/>
          </a:xfrm>
          <a:prstGeom prst="rect">
            <a:avLst/>
          </a:prstGeom>
          <a:solidFill>
            <a:srgbClr val="FF3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224BF7FB-0853-FE22-C533-BE508231DCCC}"/>
              </a:ext>
            </a:extLst>
          </p:cNvPr>
          <p:cNvPicPr>
            <a:picLocks noChangeAspect="1"/>
          </p:cNvPicPr>
          <p:nvPr userDrawn="1"/>
        </p:nvPicPr>
        <p:blipFill>
          <a:blip r:embed="rId2"/>
          <a:stretch>
            <a:fillRect/>
          </a:stretch>
        </p:blipFill>
        <p:spPr>
          <a:xfrm>
            <a:off x="0" y="0"/>
            <a:ext cx="476599" cy="468000"/>
          </a:xfrm>
          <a:prstGeom prst="rect">
            <a:avLst/>
          </a:prstGeom>
        </p:spPr>
      </p:pic>
    </p:spTree>
    <p:extLst>
      <p:ext uri="{BB962C8B-B14F-4D97-AF65-F5344CB8AC3E}">
        <p14:creationId xmlns:p14="http://schemas.microsoft.com/office/powerpoint/2010/main" val="2264671127"/>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accent4">
                    <a:lumMod val="40000"/>
                    <a:lumOff val="60000"/>
                  </a:schemeClr>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pic>
        <p:nvPicPr>
          <p:cNvPr id="28" name="図 27">
            <a:extLst>
              <a:ext uri="{FF2B5EF4-FFF2-40B4-BE49-F238E27FC236}">
                <a16:creationId xmlns:a16="http://schemas.microsoft.com/office/drawing/2014/main" id="{DD90339A-853A-4F62-938B-6B7DD586B7EE}"/>
              </a:ext>
            </a:extLst>
          </p:cNvPr>
          <p:cNvPicPr>
            <a:picLocks noChangeAspect="1"/>
          </p:cNvPicPr>
          <p:nvPr/>
        </p:nvPicPr>
        <p:blipFill>
          <a:blip r:embed="rId2"/>
          <a:stretch>
            <a:fillRect/>
          </a:stretch>
        </p:blipFill>
        <p:spPr>
          <a:xfrm>
            <a:off x="8654232" y="0"/>
            <a:ext cx="1259507" cy="432000"/>
          </a:xfrm>
          <a:prstGeom prst="rect">
            <a:avLst/>
          </a:prstGeom>
        </p:spPr>
      </p:pic>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Tree>
    <p:extLst>
      <p:ext uri="{BB962C8B-B14F-4D97-AF65-F5344CB8AC3E}">
        <p14:creationId xmlns:p14="http://schemas.microsoft.com/office/powerpoint/2010/main" val="303293731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A961E14-BBB6-2799-303F-131B3D42BDC0}"/>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21963AA-D1C6-FF07-D676-47B3F7037CAF}"/>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accent4">
                  <a:lumMod val="40000"/>
                  <a:lumOff val="60000"/>
                </a:schemeClr>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bg1"/>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sp>
        <p:nvSpPr>
          <p:cNvPr id="7" name="テキスト ボックス 6">
            <a:extLst>
              <a:ext uri="{FF2B5EF4-FFF2-40B4-BE49-F238E27FC236}">
                <a16:creationId xmlns:a16="http://schemas.microsoft.com/office/drawing/2014/main" id="{51FF6888-536B-72A1-7A24-200D12B79C48}"/>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Tree>
    <p:extLst>
      <p:ext uri="{BB962C8B-B14F-4D97-AF65-F5344CB8AC3E}">
        <p14:creationId xmlns:p14="http://schemas.microsoft.com/office/powerpoint/2010/main" val="394457555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AA62CA-167F-448D-93DE-B675366F326C}"/>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D14F461-6F41-4162-8A92-37AE1CC6145A}"/>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D7D7BCA-6EF5-4DFC-B0BF-2D6B32025676}"/>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69B8FEE-2C59-4E3B-8E08-380E431B40BE}"/>
              </a:ext>
            </a:extLst>
          </p:cNvPr>
          <p:cNvSpPr>
            <a:spLocks noGrp="1"/>
          </p:cNvSpPr>
          <p:nvPr>
            <p:ph type="dt" sz="half" idx="10"/>
          </p:nvPr>
        </p:nvSpPr>
        <p:spPr/>
        <p:txBody>
          <a:bodyPr/>
          <a:lstStyle/>
          <a:p>
            <a:fld id="{062545B0-F029-4362-ABC8-BFD4B335DF37}" type="datetime1">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AE33542D-DA23-4922-AC16-0B7FA73E56C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F9A7AD-C770-42A6-989C-3C84E34B4D38}"/>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315877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3A8FEB-B471-468D-A2BE-961C7123E262}"/>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2113FD7-FE41-44A4-9A0D-7DE5BB3F7FFF}"/>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166DC259-A718-4D40-AEFB-0D80845B1732}"/>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D821868-2D1B-4203-87F2-FFB21C3C7981}"/>
              </a:ext>
            </a:extLst>
          </p:cNvPr>
          <p:cNvSpPr>
            <a:spLocks noGrp="1"/>
          </p:cNvSpPr>
          <p:nvPr>
            <p:ph type="dt" sz="half" idx="10"/>
          </p:nvPr>
        </p:nvSpPr>
        <p:spPr/>
        <p:txBody>
          <a:bodyPr/>
          <a:lstStyle/>
          <a:p>
            <a:fld id="{E177CFD9-83B8-4789-8A09-B52638964501}" type="datetime1">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703A92AF-0411-433C-88F6-5B18C77CDAA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C978941-6571-4CCB-890F-A065E98FA030}"/>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184316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0DEB13-C797-4898-8501-DA24FF6BEC9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509AAC-0C8F-4172-A81C-4961BF87FA2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FB40A34-3E6C-4D01-AF1A-E5656DE6C3CF}"/>
              </a:ext>
            </a:extLst>
          </p:cNvPr>
          <p:cNvSpPr>
            <a:spLocks noGrp="1"/>
          </p:cNvSpPr>
          <p:nvPr>
            <p:ph type="dt" sz="half" idx="10"/>
          </p:nvPr>
        </p:nvSpPr>
        <p:spPr/>
        <p:txBody>
          <a:bodyPr/>
          <a:lstStyle/>
          <a:p>
            <a:fld id="{21D51200-3D5C-47AF-93D1-878C2232A0ED}"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6A571E87-B710-4E1D-B488-5419C93840A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26E4FA6-D695-4D21-86F4-9E147228618C}"/>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04298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45AB49-D5FB-409D-84F5-57CE922D9D0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FA2BC61-5A22-403A-9E5F-0CFC4672970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D55CCE-6015-4E3B-9FCC-5088E3465ADA}"/>
              </a:ext>
            </a:extLst>
          </p:cNvPr>
          <p:cNvSpPr>
            <a:spLocks noGrp="1"/>
          </p:cNvSpPr>
          <p:nvPr>
            <p:ph type="dt" sz="half" idx="10"/>
          </p:nvPr>
        </p:nvSpPr>
        <p:spPr/>
        <p:txBody>
          <a:bodyPr/>
          <a:lstStyle/>
          <a:p>
            <a:fld id="{8B00DDCF-C0D0-466F-A9D0-DA76A5F381F5}"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5E10DE19-7960-4016-AB9F-473BB47F80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725F7A-D626-4DD3-A7FB-278DE225CF04}"/>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901826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F24405C-895B-40D0-B7B7-A0C6AA319EE5}"/>
              </a:ext>
            </a:extLst>
          </p:cNvPr>
          <p:cNvSpPr>
            <a:spLocks noGrp="1"/>
          </p:cNvSpPr>
          <p:nvPr>
            <p:ph type="title" orient="vert"/>
          </p:nvPr>
        </p:nvSpPr>
        <p:spPr>
          <a:xfrm>
            <a:off x="7088981" y="365125"/>
            <a:ext cx="2135981"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154C275-BE68-4756-8953-B3978C5F97E5}"/>
              </a:ext>
            </a:extLst>
          </p:cNvPr>
          <p:cNvSpPr>
            <a:spLocks noGrp="1"/>
          </p:cNvSpPr>
          <p:nvPr>
            <p:ph type="body" orient="vert" idx="1"/>
          </p:nvPr>
        </p:nvSpPr>
        <p:spPr>
          <a:xfrm>
            <a:off x="681037" y="365125"/>
            <a:ext cx="6284119"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477C40-F961-401B-BB19-FBBA2A43158D}"/>
              </a:ext>
            </a:extLst>
          </p:cNvPr>
          <p:cNvSpPr>
            <a:spLocks noGrp="1"/>
          </p:cNvSpPr>
          <p:nvPr>
            <p:ph type="dt" sz="half" idx="10"/>
          </p:nvPr>
        </p:nvSpPr>
        <p:spPr/>
        <p:txBody>
          <a:bodyPr/>
          <a:lstStyle/>
          <a:p>
            <a:fld id="{D48C4F68-0F5E-46DB-84BD-23B323CAA1B9}"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B87F9FED-5C44-4F44-A0AB-F0DDCE008F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B3CB0F-54FC-4DC4-BC92-2BA60258DB41}"/>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40232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B28BA4-679A-47FA-82E8-554D88A5CBBC}"/>
              </a:ext>
            </a:extLst>
          </p:cNvPr>
          <p:cNvSpPr>
            <a:spLocks noGrp="1"/>
          </p:cNvSpPr>
          <p:nvPr>
            <p:ph type="title"/>
          </p:nvPr>
        </p:nvSpPr>
        <p:spPr>
          <a:xfrm>
            <a:off x="675878" y="1709739"/>
            <a:ext cx="8543925" cy="2852737"/>
          </a:xfrm>
        </p:spPr>
        <p:txBody>
          <a:bodyPr anchor="b"/>
          <a:lstStyle>
            <a:lvl1pPr>
              <a:defRPr sz="48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9C1BEA-DCF1-4372-9E67-1735574761A2}"/>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4B1935B-389E-4238-A210-CEC2E7D0CC0F}"/>
              </a:ext>
            </a:extLst>
          </p:cNvPr>
          <p:cNvSpPr>
            <a:spLocks noGrp="1"/>
          </p:cNvSpPr>
          <p:nvPr>
            <p:ph type="dt" sz="half" idx="10"/>
          </p:nvPr>
        </p:nvSpPr>
        <p:spPr/>
        <p:txBody>
          <a:bodyPr/>
          <a:lstStyle/>
          <a:p>
            <a:fld id="{BE768AC9-E723-4630-BAF8-3D815A0B70E9}"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3ED01C16-9142-480F-86FE-52EC3725C38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7B497A-CBAD-4E4C-A5C3-BB8A2B62240D}"/>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795498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9156CD-537A-4D2A-8DC0-5224060CA13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B2F98EC-0D22-4269-91EF-C9C754A86D85}"/>
              </a:ext>
            </a:extLst>
          </p:cNvPr>
          <p:cNvSpPr>
            <a:spLocks noGrp="1"/>
          </p:cNvSpPr>
          <p:nvPr>
            <p:ph sz="half" idx="1"/>
          </p:nvPr>
        </p:nvSpPr>
        <p:spPr>
          <a:xfrm>
            <a:off x="681038"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04B28C-D8D9-45E3-A2E9-F98EF93AC65B}"/>
              </a:ext>
            </a:extLst>
          </p:cNvPr>
          <p:cNvSpPr>
            <a:spLocks noGrp="1"/>
          </p:cNvSpPr>
          <p:nvPr>
            <p:ph sz="half" idx="2"/>
          </p:nvPr>
        </p:nvSpPr>
        <p:spPr>
          <a:xfrm>
            <a:off x="5014913"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F6813A5-34FC-41F6-998B-76317B7D3ED8}"/>
              </a:ext>
            </a:extLst>
          </p:cNvPr>
          <p:cNvSpPr>
            <a:spLocks noGrp="1"/>
          </p:cNvSpPr>
          <p:nvPr>
            <p:ph type="dt" sz="half" idx="10"/>
          </p:nvPr>
        </p:nvSpPr>
        <p:spPr/>
        <p:txBody>
          <a:bodyPr/>
          <a:lstStyle/>
          <a:p>
            <a:fld id="{D5F70475-24DD-48D4-8AA5-00AB9B6BB9D6}" type="datetime1">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81F3013B-A880-480C-AB31-C79F18094FA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DAF538B-8353-4C61-A05E-70934E70BB92}"/>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029144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D9F02C-3A11-45BA-9A8B-AE2505CDD5DD}"/>
              </a:ext>
            </a:extLst>
          </p:cNvPr>
          <p:cNvSpPr>
            <a:spLocks noGrp="1"/>
          </p:cNvSpPr>
          <p:nvPr>
            <p:ph type="title"/>
          </p:nvPr>
        </p:nvSpPr>
        <p:spPr>
          <a:xfrm>
            <a:off x="682328" y="365126"/>
            <a:ext cx="8543925"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432B55-AE49-4EE1-B4BA-08294CAD0E5E}"/>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780885-F65D-404B-93F7-0E8859A4AC43}"/>
              </a:ext>
            </a:extLst>
          </p:cNvPr>
          <p:cNvSpPr>
            <a:spLocks noGrp="1"/>
          </p:cNvSpPr>
          <p:nvPr>
            <p:ph sz="half" idx="2"/>
          </p:nvPr>
        </p:nvSpPr>
        <p:spPr>
          <a:xfrm>
            <a:off x="682328" y="2505075"/>
            <a:ext cx="4190702"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92D5617-4196-401B-BC18-1BB6F48DB655}"/>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2C14BA3-FF6C-4850-A7CF-E1151CA5EDDD}"/>
              </a:ext>
            </a:extLst>
          </p:cNvPr>
          <p:cNvSpPr>
            <a:spLocks noGrp="1"/>
          </p:cNvSpPr>
          <p:nvPr>
            <p:ph sz="quarter" idx="4"/>
          </p:nvPr>
        </p:nvSpPr>
        <p:spPr>
          <a:xfrm>
            <a:off x="5014913" y="2505075"/>
            <a:ext cx="4211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DF8D63-FE49-4872-9D06-994EE8E8D4D3}"/>
              </a:ext>
            </a:extLst>
          </p:cNvPr>
          <p:cNvSpPr>
            <a:spLocks noGrp="1"/>
          </p:cNvSpPr>
          <p:nvPr>
            <p:ph type="dt" sz="half" idx="10"/>
          </p:nvPr>
        </p:nvSpPr>
        <p:spPr/>
        <p:txBody>
          <a:bodyPr/>
          <a:lstStyle/>
          <a:p>
            <a:fld id="{D0EC1483-6A83-45AF-B7DB-E630F340AF27}" type="datetime1">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06B69515-9169-437B-8DA1-8137D6D337C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AA54BA0-84D1-479E-8B20-4C63364BB692}"/>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94889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26BF5C-29DB-415F-B9CF-8B0247DF767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FB33E29-863D-433E-9BE6-67A2B006B373}"/>
              </a:ext>
            </a:extLst>
          </p:cNvPr>
          <p:cNvSpPr>
            <a:spLocks noGrp="1"/>
          </p:cNvSpPr>
          <p:nvPr>
            <p:ph type="dt" sz="half" idx="10"/>
          </p:nvPr>
        </p:nvSpPr>
        <p:spPr/>
        <p:txBody>
          <a:bodyPr/>
          <a:lstStyle/>
          <a:p>
            <a:fld id="{A7D0BFF8-3E8A-4DF2-850C-FB774464C651}" type="datetime1">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DFDFDFC1-58D9-4CD9-82FF-ABF67342CAE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95EAC83-EBBC-4223-9FDE-87964F7A3A1F}"/>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896473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15A9DEBA-6587-4AEF-A0D1-6DDB20E5C52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accent4">
                    <a:lumMod val="40000"/>
                    <a:lumOff val="60000"/>
                  </a:schemeClr>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
        <p:nvSpPr>
          <p:cNvPr id="6" name="テキスト ボックス 5">
            <a:extLst>
              <a:ext uri="{FF2B5EF4-FFF2-40B4-BE49-F238E27FC236}">
                <a16:creationId xmlns:a16="http://schemas.microsoft.com/office/drawing/2014/main" id="{BD718ED0-7383-4657-AD30-E5E84A0B1E71}"/>
              </a:ext>
            </a:extLst>
          </p:cNvPr>
          <p:cNvSpPr txBox="1"/>
          <p:nvPr userDrawn="1"/>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BBB02E91-D722-F189-1DEF-E0000A270C35}"/>
              </a:ext>
            </a:extLst>
          </p:cNvPr>
          <p:cNvSpPr txBox="1"/>
          <p:nvPr userDrawn="1"/>
        </p:nvSpPr>
        <p:spPr>
          <a:xfrm>
            <a:off x="0" y="6505556"/>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A1705B7-0AB1-7B3B-643F-B14E95FE1BE2}"/>
              </a:ext>
            </a:extLst>
          </p:cNvPr>
          <p:cNvSpPr txBox="1"/>
          <p:nvPr userDrawn="1"/>
        </p:nvSpPr>
        <p:spPr>
          <a:xfrm>
            <a:off x="4754874" y="6505559"/>
            <a:ext cx="4637844" cy="365125"/>
          </a:xfrm>
          <a:prstGeom prst="rect">
            <a:avLst/>
          </a:prstGeom>
          <a:noFill/>
        </p:spPr>
        <p:txBody>
          <a:bodyPr wrap="square" rtlCol="0" anchor="ctr">
            <a:noAutofit/>
          </a:bodyPr>
          <a:lstStyle/>
          <a:p>
            <a:pPr marL="0" marR="0" lvl="0" indent="0" algn="r" defTabSz="371456"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pic>
        <p:nvPicPr>
          <p:cNvPr id="12" name="図 11">
            <a:extLst>
              <a:ext uri="{FF2B5EF4-FFF2-40B4-BE49-F238E27FC236}">
                <a16:creationId xmlns:a16="http://schemas.microsoft.com/office/drawing/2014/main" id="{782C348D-86CB-E256-8E50-DC438FCAE83E}"/>
              </a:ext>
            </a:extLst>
          </p:cNvPr>
          <p:cNvPicPr>
            <a:picLocks noChangeAspect="1"/>
          </p:cNvPicPr>
          <p:nvPr userDrawn="1"/>
        </p:nvPicPr>
        <p:blipFill>
          <a:blip r:embed="rId2"/>
          <a:stretch>
            <a:fillRect/>
          </a:stretch>
        </p:blipFill>
        <p:spPr>
          <a:xfrm>
            <a:off x="6452225" y="1473693"/>
            <a:ext cx="1550162" cy="432000"/>
          </a:xfrm>
          <a:prstGeom prst="rect">
            <a:avLst/>
          </a:prstGeom>
          <a:ln>
            <a:noFill/>
          </a:ln>
        </p:spPr>
      </p:pic>
    </p:spTree>
    <p:extLst>
      <p:ext uri="{BB962C8B-B14F-4D97-AF65-F5344CB8AC3E}">
        <p14:creationId xmlns:p14="http://schemas.microsoft.com/office/powerpoint/2010/main" val="4180486976"/>
      </p:ext>
    </p:extLst>
  </p:cSld>
  <p:clrMapOvr>
    <a:masterClrMapping/>
  </p:clrMapOvr>
  <p:extLst>
    <p:ext uri="{DCECCB84-F9BA-43D5-87BE-67443E8EF086}">
      <p15:sldGuideLst xmlns:p15="http://schemas.microsoft.com/office/powerpoint/2012/main">
        <p15:guide id="2" pos="3840">
          <p15:clr>
            <a:srgbClr val="FBAE40"/>
          </p15:clr>
        </p15:guide>
        <p15:guide id="3" orient="horz" pos="2160" userDrawn="1">
          <p15:clr>
            <a:srgbClr val="FBAE40"/>
          </p15:clr>
        </p15:guide>
        <p15:guide id="4" pos="312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14" name="フローチャート: データ 13">
            <a:extLst>
              <a:ext uri="{FF2B5EF4-FFF2-40B4-BE49-F238E27FC236}">
                <a16:creationId xmlns:a16="http://schemas.microsoft.com/office/drawing/2014/main" id="{9D67AE90-43C8-EEF6-4F7C-EDEA71AEC90E}"/>
              </a:ext>
            </a:extLst>
          </p:cNvPr>
          <p:cNvSpPr/>
          <p:nvPr/>
        </p:nvSpPr>
        <p:spPr>
          <a:xfrm>
            <a:off x="4813697" y="0"/>
            <a:ext cx="6810375" cy="6858000"/>
          </a:xfrm>
          <a:prstGeom prst="flowChartInputOutp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bg1"/>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pic>
        <p:nvPicPr>
          <p:cNvPr id="28" name="図 27">
            <a:extLst>
              <a:ext uri="{FF2B5EF4-FFF2-40B4-BE49-F238E27FC236}">
                <a16:creationId xmlns:a16="http://schemas.microsoft.com/office/drawing/2014/main" id="{DD90339A-853A-4F62-938B-6B7DD586B7EE}"/>
              </a:ext>
            </a:extLst>
          </p:cNvPr>
          <p:cNvPicPr>
            <a:picLocks noChangeAspect="1"/>
          </p:cNvPicPr>
          <p:nvPr/>
        </p:nvPicPr>
        <p:blipFill>
          <a:blip r:embed="rId2"/>
          <a:stretch>
            <a:fillRect/>
          </a:stretch>
        </p:blipFill>
        <p:spPr>
          <a:xfrm>
            <a:off x="8654232" y="0"/>
            <a:ext cx="1259507" cy="432000"/>
          </a:xfrm>
          <a:prstGeom prst="rect">
            <a:avLst/>
          </a:prstGeom>
          <a:ln>
            <a:noFill/>
          </a:ln>
        </p:spPr>
      </p:pic>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bg1"/>
                </a:solidFill>
                <a:latin typeface="+mn-lt"/>
                <a:cs typeface="Segoe UI" panose="020B0502040204020203" pitchFamily="34" charset="0"/>
              </a:rPr>
              <a:t>Copyright </a:t>
            </a:r>
            <a:r>
              <a:rPr kumimoji="1" lang="ja-JP" altLang="en-US" sz="650" b="1">
                <a:solidFill>
                  <a:schemeClr val="bg1"/>
                </a:solidFill>
                <a:latin typeface="+mn-lt"/>
                <a:cs typeface="Segoe UI" panose="020B0502040204020203" pitchFamily="34" charset="0"/>
              </a:rPr>
              <a:t>Ⓒ </a:t>
            </a:r>
            <a:r>
              <a:rPr kumimoji="1" lang="en-US" altLang="ja-JP" sz="650" b="1" dirty="0">
                <a:solidFill>
                  <a:schemeClr val="bg1"/>
                </a:solidFill>
                <a:latin typeface="+mn-lt"/>
                <a:cs typeface="Segoe UI" panose="020B0502040204020203" pitchFamily="34" charset="0"/>
              </a:rPr>
              <a:t>2023 KEIHANSHIN STARTUP ACADEMIA COALITION . All Rights Reserved.</a:t>
            </a:r>
            <a:endParaRPr kumimoji="1" lang="ja-JP" altLang="en-US" sz="650" b="1">
              <a:solidFill>
                <a:schemeClr val="bg1"/>
              </a:solidFill>
              <a:latin typeface="+mn-lt"/>
              <a:cs typeface="Segoe UI" panose="020B0502040204020203" pitchFamily="34" charset="0"/>
            </a:endParaRPr>
          </a:p>
        </p:txBody>
      </p:sp>
      <p:sp>
        <p:nvSpPr>
          <p:cNvPr id="15" name="正方形/長方形 14">
            <a:extLst>
              <a:ext uri="{FF2B5EF4-FFF2-40B4-BE49-F238E27FC236}">
                <a16:creationId xmlns:a16="http://schemas.microsoft.com/office/drawing/2014/main" id="{9FB7B88D-E2C2-6803-DDC5-DA50C1FBCBD3}"/>
              </a:ext>
            </a:extLst>
          </p:cNvPr>
          <p:cNvSpPr/>
          <p:nvPr/>
        </p:nvSpPr>
        <p:spPr>
          <a:xfrm>
            <a:off x="3219450" y="395999"/>
            <a:ext cx="7290197" cy="6105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Tree>
    <p:extLst>
      <p:ext uri="{BB962C8B-B14F-4D97-AF65-F5344CB8AC3E}">
        <p14:creationId xmlns:p14="http://schemas.microsoft.com/office/powerpoint/2010/main" val="974806857"/>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5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324000"/>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49945"/>
            <a:ext cx="9906000" cy="317459"/>
          </a:xfrm>
          <a:prstGeom prst="rect">
            <a:avLst/>
          </a:prstGeom>
          <a:gradFill flip="none" rotWithShape="1">
            <a:gsLst>
              <a:gs pos="59000">
                <a:schemeClr val="accent2"/>
              </a:gs>
              <a:gs pos="2000">
                <a:schemeClr val="accent2"/>
              </a:gs>
              <a:gs pos="100000">
                <a:srgbClr val="FF33CC"/>
              </a:gs>
            </a:gsLst>
            <a:lin ang="0" scaled="1"/>
            <a:tileRect/>
          </a:gra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bg1"/>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bg1"/>
                </a:solidFill>
                <a:latin typeface="+mn-lt"/>
                <a:cs typeface="Segoe UI" panose="020B0502040204020203" pitchFamily="34" charset="0"/>
              </a:rPr>
              <a:t>Copyright </a:t>
            </a:r>
            <a:r>
              <a:rPr kumimoji="1" lang="ja-JP" altLang="en-US" sz="650" b="1" dirty="0">
                <a:solidFill>
                  <a:schemeClr val="bg1"/>
                </a:solidFill>
                <a:latin typeface="+mn-lt"/>
                <a:cs typeface="Segoe UI" panose="020B0502040204020203" pitchFamily="34" charset="0"/>
              </a:rPr>
              <a:t>Ⓒ </a:t>
            </a:r>
            <a:r>
              <a:rPr kumimoji="1" lang="en-US" altLang="ja-JP" sz="650" b="1" dirty="0">
                <a:solidFill>
                  <a:schemeClr val="bg1"/>
                </a:solidFill>
                <a:latin typeface="+mn-lt"/>
                <a:cs typeface="Segoe UI" panose="020B0502040204020203" pitchFamily="34" charset="0"/>
              </a:rPr>
              <a:t>2024 KANSAI STARTUP ACADEMIA COALITION . All Rights Reserved.</a:t>
            </a:r>
            <a:endParaRPr kumimoji="1" lang="ja-JP" altLang="en-US" sz="650" b="1" dirty="0">
              <a:solidFill>
                <a:schemeClr val="bg1"/>
              </a:solidFill>
              <a:latin typeface="+mn-lt"/>
              <a:cs typeface="Segoe UI" panose="020B0502040204020203" pitchFamily="34" charset="0"/>
            </a:endParaRPr>
          </a:p>
        </p:txBody>
      </p:sp>
      <p:pic>
        <p:nvPicPr>
          <p:cNvPr id="6" name="図 5">
            <a:extLst>
              <a:ext uri="{FF2B5EF4-FFF2-40B4-BE49-F238E27FC236}">
                <a16:creationId xmlns:a16="http://schemas.microsoft.com/office/drawing/2014/main" id="{0D9508D5-53B7-6244-9A8C-2D23EBD42C56}"/>
              </a:ext>
            </a:extLst>
          </p:cNvPr>
          <p:cNvPicPr>
            <a:picLocks noChangeAspect="1"/>
          </p:cNvPicPr>
          <p:nvPr userDrawn="1"/>
        </p:nvPicPr>
        <p:blipFill>
          <a:blip r:embed="rId2"/>
          <a:stretch>
            <a:fillRect/>
          </a:stretch>
        </p:blipFill>
        <p:spPr>
          <a:xfrm>
            <a:off x="8604689" y="0"/>
            <a:ext cx="1310190" cy="365125"/>
          </a:xfrm>
          <a:prstGeom prst="rect">
            <a:avLst/>
          </a:prstGeom>
          <a:ln>
            <a:noFill/>
          </a:ln>
        </p:spPr>
      </p:pic>
    </p:spTree>
    <p:extLst>
      <p:ext uri="{BB962C8B-B14F-4D97-AF65-F5344CB8AC3E}">
        <p14:creationId xmlns:p14="http://schemas.microsoft.com/office/powerpoint/2010/main" val="3360326883"/>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0CB20E0-0C25-4720-86D1-1A82960A1EC4}"/>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DEBD284-630D-4BA5-8B24-7E9622963F3E}"/>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EAA2C8B-B03B-41F2-B9D7-CECD5CE9BB67}"/>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040E5441-BBA0-4122-9119-27B6D7B439FC}"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3D30ECA7-8029-401A-82D7-AB7359307CE3}"/>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ACB1947-A855-4B51-93F8-2BFD0DDADB0E}"/>
              </a:ext>
            </a:extLst>
          </p:cNvPr>
          <p:cNvSpPr>
            <a:spLocks noGrp="1"/>
          </p:cNvSpPr>
          <p:nvPr>
            <p:ph type="sldNum" sz="quarter" idx="4"/>
          </p:nvPr>
        </p:nvSpPr>
        <p:spPr>
          <a:xfrm>
            <a:off x="7457951" y="6492876"/>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A809F234-B6E2-4946-94FF-DCF496C37159}" type="slidenum">
              <a:rPr kumimoji="1" lang="ja-JP" altLang="en-US" smtClean="0"/>
              <a:t>‹#›</a:t>
            </a:fld>
            <a:endParaRPr kumimoji="1" lang="ja-JP" altLang="en-US"/>
          </a:p>
        </p:txBody>
      </p:sp>
      <p:sp>
        <p:nvSpPr>
          <p:cNvPr id="9" name="テキスト ボックス 8">
            <a:extLst>
              <a:ext uri="{FF2B5EF4-FFF2-40B4-BE49-F238E27FC236}">
                <a16:creationId xmlns:a16="http://schemas.microsoft.com/office/drawing/2014/main" id="{A0BF3873-CD22-411E-9036-A7BE3DCC6FBA}"/>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bg1"/>
                </a:solidFill>
                <a:latin typeface="+mn-lt"/>
                <a:cs typeface="Segoe UI" panose="020B0502040204020203" pitchFamily="34" charset="0"/>
              </a:rPr>
              <a:t>Copyright </a:t>
            </a:r>
            <a:r>
              <a:rPr kumimoji="1" lang="ja-JP" altLang="en-US" sz="650">
                <a:solidFill>
                  <a:schemeClr val="bg1"/>
                </a:solidFill>
                <a:latin typeface="+mn-lt"/>
                <a:cs typeface="Segoe UI" panose="020B0502040204020203" pitchFamily="34" charset="0"/>
              </a:rPr>
              <a:t>Ⓒ </a:t>
            </a:r>
            <a:r>
              <a:rPr kumimoji="1" lang="en-US" altLang="ja-JP" sz="650" dirty="0">
                <a:solidFill>
                  <a:schemeClr val="bg1"/>
                </a:solidFill>
                <a:latin typeface="+mn-lt"/>
                <a:cs typeface="Segoe UI" panose="020B0502040204020203" pitchFamily="34" charset="0"/>
              </a:rPr>
              <a:t>2023 KEIHANSHIN STARTUP ACADEMIA COALITION . All Rights Reserved.</a:t>
            </a:r>
            <a:endParaRPr kumimoji="1" lang="ja-JP" altLang="en-US" sz="650">
              <a:solidFill>
                <a:schemeClr val="bg1"/>
              </a:solidFill>
              <a:latin typeface="+mn-lt"/>
              <a:cs typeface="Segoe UI" panose="020B0502040204020203" pitchFamily="34" charset="0"/>
            </a:endParaRPr>
          </a:p>
        </p:txBody>
      </p:sp>
      <p:sp>
        <p:nvSpPr>
          <p:cNvPr id="7" name="テキスト ボックス 6">
            <a:extLst>
              <a:ext uri="{FF2B5EF4-FFF2-40B4-BE49-F238E27FC236}">
                <a16:creationId xmlns:a16="http://schemas.microsoft.com/office/drawing/2014/main" id="{4E1175B3-8A1A-D032-30D1-E74D63309586}"/>
              </a:ext>
            </a:extLst>
          </p:cNvPr>
          <p:cNvSpPr txBox="1"/>
          <p:nvPr userDrawn="1"/>
        </p:nvSpPr>
        <p:spPr>
          <a:xfrm>
            <a:off x="4754874" y="6505559"/>
            <a:ext cx="4637844" cy="365125"/>
          </a:xfrm>
          <a:prstGeom prst="rect">
            <a:avLst/>
          </a:prstGeom>
          <a:noFill/>
        </p:spPr>
        <p:txBody>
          <a:bodyPr wrap="square" rtlCol="0" anchor="ctr">
            <a:noAutofit/>
          </a:bodyPr>
          <a:lstStyle/>
          <a:p>
            <a:pPr marL="0" marR="0" lvl="0" indent="0" algn="r" defTabSz="371456" rtl="0" eaLnBrk="1" fontAlgn="auto" latinLnBrk="0" hangingPunct="1">
              <a:lnSpc>
                <a:spcPct val="100000"/>
              </a:lnSpc>
              <a:spcBef>
                <a:spcPts val="0"/>
              </a:spcBef>
              <a:spcAft>
                <a:spcPts val="0"/>
              </a:spcAft>
              <a:buClrTx/>
              <a:buSzTx/>
              <a:buFontTx/>
              <a:buNone/>
              <a:tabLst/>
              <a:defRPr/>
            </a:pPr>
            <a:r>
              <a:rPr kumimoji="1" lang="en-US" altLang="ja-JP" sz="650" dirty="0">
                <a:solidFill>
                  <a:schemeClr val="bg1"/>
                </a:solidFill>
                <a:latin typeface="+mn-lt"/>
                <a:cs typeface="Segoe UI" panose="020B0502040204020203" pitchFamily="34" charset="0"/>
              </a:rPr>
              <a:t>Copyright </a:t>
            </a:r>
            <a:r>
              <a:rPr kumimoji="1" lang="ja-JP" altLang="en-US" sz="650">
                <a:solidFill>
                  <a:schemeClr val="bg1"/>
                </a:solidFill>
                <a:latin typeface="+mn-lt"/>
                <a:cs typeface="Segoe UI" panose="020B0502040204020203" pitchFamily="34" charset="0"/>
              </a:rPr>
              <a:t>Ⓒ </a:t>
            </a:r>
            <a:r>
              <a:rPr kumimoji="1" lang="en-US" altLang="ja-JP" sz="650" dirty="0">
                <a:solidFill>
                  <a:schemeClr val="bg1"/>
                </a:solidFill>
                <a:latin typeface="+mn-lt"/>
                <a:cs typeface="Segoe UI" panose="020B0502040204020203" pitchFamily="34" charset="0"/>
              </a:rPr>
              <a:t>2023 KEIHANSHIN STARTUP ACADEMIA COALITION . All Rights Reserved.</a:t>
            </a:r>
            <a:endParaRPr kumimoji="1" lang="ja-JP" altLang="en-US" sz="650">
              <a:solidFill>
                <a:schemeClr val="bg1"/>
              </a:solidFill>
              <a:latin typeface="+mn-lt"/>
              <a:cs typeface="Segoe UI" panose="020B0502040204020203" pitchFamily="34" charset="0"/>
            </a:endParaRPr>
          </a:p>
        </p:txBody>
      </p:sp>
    </p:spTree>
    <p:extLst>
      <p:ext uri="{BB962C8B-B14F-4D97-AF65-F5344CB8AC3E}">
        <p14:creationId xmlns:p14="http://schemas.microsoft.com/office/powerpoint/2010/main" val="399050698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9" r:id="rId10"/>
    <p:sldLayoutId id="2147483700" r:id="rId11"/>
    <p:sldLayoutId id="2147483701" r:id="rId12"/>
    <p:sldLayoutId id="2147483703" r:id="rId13"/>
    <p:sldLayoutId id="2147483702" r:id="rId14"/>
    <p:sldLayoutId id="2147483691" r:id="rId15"/>
    <p:sldLayoutId id="2147483692" r:id="rId16"/>
    <p:sldLayoutId id="2147483695" r:id="rId17"/>
    <p:sldLayoutId id="2147483696" r:id="rId18"/>
    <p:sldLayoutId id="2147483697" r:id="rId19"/>
    <p:sldLayoutId id="2147483698" r:id="rId20"/>
  </p:sldLayoutIdLst>
  <p:hf hdr="0" ftr="0" dt="0"/>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3" orient="horz" pos="2160" userDrawn="1">
          <p15:clr>
            <a:srgbClr val="F26B43"/>
          </p15:clr>
        </p15:guide>
        <p15:guide id="4" pos="312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37A1F4E-7CCB-FE1B-5F0D-5571150269A7}"/>
              </a:ext>
            </a:extLst>
          </p:cNvPr>
          <p:cNvSpPr txBox="1"/>
          <p:nvPr/>
        </p:nvSpPr>
        <p:spPr>
          <a:xfrm>
            <a:off x="1316290" y="36000"/>
            <a:ext cx="3243580"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面接審査資料フォーマット</a:t>
            </a:r>
          </a:p>
        </p:txBody>
      </p:sp>
      <p:sp>
        <p:nvSpPr>
          <p:cNvPr id="5" name="テキスト ボックス 4">
            <a:extLst>
              <a:ext uri="{FF2B5EF4-FFF2-40B4-BE49-F238E27FC236}">
                <a16:creationId xmlns:a16="http://schemas.microsoft.com/office/drawing/2014/main" id="{33108B11-D396-4222-E1AE-0BE03A4C0771}"/>
              </a:ext>
            </a:extLst>
          </p:cNvPr>
          <p:cNvSpPr txBox="1"/>
          <p:nvPr/>
        </p:nvSpPr>
        <p:spPr>
          <a:xfrm>
            <a:off x="816934" y="1095154"/>
            <a:ext cx="8784265" cy="3434786"/>
          </a:xfrm>
          <a:prstGeom prst="rect">
            <a:avLst/>
          </a:prstGeom>
          <a:noFill/>
        </p:spPr>
        <p:txBody>
          <a:bodyPr wrap="square" rtlCol="0">
            <a:spAutoFit/>
          </a:bodyPr>
          <a:lstStyle/>
          <a:p>
            <a:pPr>
              <a:lnSpc>
                <a:spcPct val="120000"/>
              </a:lnSpc>
            </a:pP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作成要領</a:t>
            </a:r>
            <a:r>
              <a:rPr lang="en-US" altLang="ja-JP" sz="2400" dirty="0">
                <a:solidFill>
                  <a:schemeClr val="accent1">
                    <a:lumMod val="50000"/>
                    <a:lumOff val="50000"/>
                  </a:schemeClr>
                </a:solidFill>
              </a:rPr>
              <a:t>】</a:t>
            </a:r>
          </a:p>
          <a:p>
            <a:pPr marL="457200" indent="-457200">
              <a:lnSpc>
                <a:spcPct val="120000"/>
              </a:lnSpc>
              <a:buFont typeface="+mj-lt"/>
              <a:buAutoNum type="arabicPeriod"/>
            </a:pPr>
            <a:r>
              <a:rPr lang="ja-JP" altLang="en-US" sz="2000" dirty="0">
                <a:solidFill>
                  <a:schemeClr val="accent1">
                    <a:lumMod val="50000"/>
                    <a:lumOff val="50000"/>
                  </a:schemeClr>
                </a:solidFill>
              </a:rPr>
              <a:t>面接審査資料は、本フォーマットに沿って作成してください。</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kumimoji="1" lang="ja-JP" altLang="en-US" sz="2000" dirty="0">
                <a:solidFill>
                  <a:schemeClr val="accent1">
                    <a:lumMod val="50000"/>
                    <a:lumOff val="50000"/>
                  </a:schemeClr>
                </a:solidFill>
              </a:rPr>
              <a:t>共同申請者である事業化推進機関の意見等を踏まえ、作成してください。</a:t>
            </a:r>
            <a:endParaRPr kumimoji="1" lang="en-US" altLang="ja-JP" sz="2000" dirty="0">
              <a:solidFill>
                <a:schemeClr val="accent1">
                  <a:lumMod val="50000"/>
                  <a:lumOff val="50000"/>
                </a:schemeClr>
              </a:solidFill>
            </a:endParaRPr>
          </a:p>
          <a:p>
            <a:pPr marL="342900" indent="-342900">
              <a:lnSpc>
                <a:spcPct val="120000"/>
              </a:lnSpc>
              <a:buFont typeface="+mj-lt"/>
              <a:buAutoNum type="arabicPeriod"/>
            </a:pPr>
            <a:endParaRPr lang="en-US" altLang="ja-JP" sz="2000" dirty="0">
              <a:solidFill>
                <a:schemeClr val="accent1">
                  <a:lumMod val="50000"/>
                  <a:lumOff val="50000"/>
                </a:schemeClr>
              </a:solidFill>
            </a:endParaRPr>
          </a:p>
          <a:p>
            <a:pPr marL="457200" indent="-457200">
              <a:lnSpc>
                <a:spcPct val="120000"/>
              </a:lnSpc>
              <a:buFont typeface="+mj-lt"/>
              <a:buAutoNum type="arabicPeriod"/>
            </a:pPr>
            <a:endParaRPr kumimoji="1" lang="en-US" altLang="ja-JP" sz="2000" dirty="0">
              <a:solidFill>
                <a:schemeClr val="accent1">
                  <a:lumMod val="50000"/>
                  <a:lumOff val="50000"/>
                </a:schemeClr>
              </a:solidFill>
            </a:endParaRPr>
          </a:p>
          <a:p>
            <a:pPr marL="457200" indent="-457200">
              <a:lnSpc>
                <a:spcPct val="120000"/>
              </a:lnSpc>
              <a:buFont typeface="+mj-lt"/>
              <a:buAutoNum type="arabicPeriod"/>
            </a:pPr>
            <a:r>
              <a:rPr kumimoji="1" lang="ja-JP" altLang="en-US" sz="2000" dirty="0">
                <a:solidFill>
                  <a:schemeClr val="accent1">
                    <a:lumMod val="50000"/>
                    <a:lumOff val="50000"/>
                  </a:schemeClr>
                </a:solidFill>
              </a:rPr>
              <a:t>各ページの青字のガイドラインは削除してください。</a:t>
            </a:r>
            <a:endParaRPr kumimoji="1" lang="en-US" altLang="ja-JP" sz="2000" dirty="0">
              <a:solidFill>
                <a:schemeClr val="accent1">
                  <a:lumMod val="50000"/>
                  <a:lumOff val="50000"/>
                </a:schemeClr>
              </a:solidFill>
            </a:endParaRPr>
          </a:p>
          <a:p>
            <a:pPr marL="342900" indent="-342900">
              <a:lnSpc>
                <a:spcPct val="120000"/>
              </a:lnSpc>
              <a:buFont typeface="+mj-lt"/>
              <a:buAutoNum type="arabicPeriod"/>
            </a:pPr>
            <a:r>
              <a:rPr lang="ja-JP" altLang="en-US" sz="2000" dirty="0">
                <a:solidFill>
                  <a:schemeClr val="accent1">
                    <a:lumMod val="50000"/>
                    <a:lumOff val="50000"/>
                  </a:schemeClr>
                </a:solidFill>
              </a:rPr>
              <a:t>本フォーマットの項目以外に、補足資料を追加する場合は、全体で１５ページまでに収めてください。</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kumimoji="1" lang="ja-JP" altLang="en-US" sz="2000" dirty="0">
                <a:solidFill>
                  <a:schemeClr val="accent1">
                    <a:lumMod val="50000"/>
                    <a:lumOff val="50000"/>
                  </a:schemeClr>
                </a:solidFill>
              </a:rPr>
              <a:t>提出する際には、本ページを削除してください。</a:t>
            </a:r>
          </a:p>
        </p:txBody>
      </p:sp>
      <p:sp>
        <p:nvSpPr>
          <p:cNvPr id="2" name="テキスト ボックス 1">
            <a:extLst>
              <a:ext uri="{FF2B5EF4-FFF2-40B4-BE49-F238E27FC236}">
                <a16:creationId xmlns:a16="http://schemas.microsoft.com/office/drawing/2014/main" id="{731C8FFB-EC86-DBDC-5785-905CD3A5EE91}"/>
              </a:ext>
            </a:extLst>
          </p:cNvPr>
          <p:cNvSpPr txBox="1"/>
          <p:nvPr/>
        </p:nvSpPr>
        <p:spPr>
          <a:xfrm>
            <a:off x="816935" y="4610364"/>
            <a:ext cx="8009672" cy="1218795"/>
          </a:xfrm>
          <a:prstGeom prst="rect">
            <a:avLst/>
          </a:prstGeom>
          <a:noFill/>
        </p:spPr>
        <p:txBody>
          <a:bodyPr wrap="square" rtlCol="0">
            <a:spAutoFit/>
          </a:bodyPr>
          <a:lstStyle/>
          <a:p>
            <a:pPr>
              <a:lnSpc>
                <a:spcPct val="120000"/>
              </a:lnSpc>
            </a:pP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発表時間</a:t>
            </a:r>
            <a:r>
              <a:rPr lang="en-US" altLang="ja-JP" sz="2400" dirty="0">
                <a:solidFill>
                  <a:schemeClr val="accent1">
                    <a:lumMod val="50000"/>
                    <a:lumOff val="50000"/>
                  </a:schemeClr>
                </a:solidFill>
              </a:rPr>
              <a:t>】</a:t>
            </a:r>
          </a:p>
          <a:p>
            <a:pPr marL="342900" indent="-342900">
              <a:lnSpc>
                <a:spcPct val="120000"/>
              </a:lnSpc>
              <a:buFont typeface="+mj-lt"/>
              <a:buAutoNum type="arabicPeriod"/>
            </a:pPr>
            <a:r>
              <a:rPr lang="ja-JP" altLang="en-US" sz="2000" dirty="0">
                <a:solidFill>
                  <a:schemeClr val="accent1">
                    <a:lumMod val="50000"/>
                    <a:lumOff val="50000"/>
                  </a:schemeClr>
                </a:solidFill>
              </a:rPr>
              <a:t>プレゼンテーション（パワーポイント動画）は</a:t>
            </a:r>
            <a:r>
              <a:rPr lang="en-US" altLang="ja-JP" sz="2000" dirty="0">
                <a:solidFill>
                  <a:srgbClr val="FF0000"/>
                </a:solidFill>
              </a:rPr>
              <a:t>10</a:t>
            </a:r>
            <a:r>
              <a:rPr lang="ja-JP" altLang="en-US" sz="2000" dirty="0">
                <a:solidFill>
                  <a:srgbClr val="FF0000"/>
                </a:solidFill>
              </a:rPr>
              <a:t>分間</a:t>
            </a:r>
            <a:endParaRPr lang="en-US" altLang="ja-JP" sz="2000" dirty="0">
              <a:solidFill>
                <a:srgbClr val="FF0000"/>
              </a:solidFill>
            </a:endParaRPr>
          </a:p>
          <a:p>
            <a:pPr marL="342900" indent="-342900">
              <a:lnSpc>
                <a:spcPct val="120000"/>
              </a:lnSpc>
              <a:buFont typeface="+mj-lt"/>
              <a:buAutoNum type="arabicPeriod"/>
            </a:pPr>
            <a:r>
              <a:rPr lang="ja-JP" altLang="en-US" sz="2000" dirty="0">
                <a:solidFill>
                  <a:schemeClr val="accent1">
                    <a:lumMod val="50000"/>
                    <a:lumOff val="50000"/>
                  </a:schemeClr>
                </a:solidFill>
              </a:rPr>
              <a:t>質疑応答は</a:t>
            </a:r>
            <a:r>
              <a:rPr lang="en-US" altLang="ja-JP" sz="2000" dirty="0">
                <a:solidFill>
                  <a:srgbClr val="FF0000"/>
                </a:solidFill>
              </a:rPr>
              <a:t>8</a:t>
            </a:r>
            <a:r>
              <a:rPr lang="ja-JP" altLang="en-US" sz="2000" dirty="0">
                <a:solidFill>
                  <a:srgbClr val="FF0000"/>
                </a:solidFill>
              </a:rPr>
              <a:t>分間程度（予定）</a:t>
            </a:r>
            <a:endParaRPr lang="en-US" altLang="ja-JP" sz="2000" dirty="0">
              <a:solidFill>
                <a:srgbClr val="FF0000"/>
              </a:solidFill>
            </a:endParaRPr>
          </a:p>
        </p:txBody>
      </p:sp>
      <p:sp>
        <p:nvSpPr>
          <p:cNvPr id="7" name="テキスト ボックス 6">
            <a:extLst>
              <a:ext uri="{FF2B5EF4-FFF2-40B4-BE49-F238E27FC236}">
                <a16:creationId xmlns:a16="http://schemas.microsoft.com/office/drawing/2014/main" id="{5009E3A4-259A-F53A-5193-DC03BF0DB9F2}"/>
              </a:ext>
            </a:extLst>
          </p:cNvPr>
          <p:cNvSpPr txBox="1"/>
          <p:nvPr/>
        </p:nvSpPr>
        <p:spPr>
          <a:xfrm>
            <a:off x="1191637" y="2260336"/>
            <a:ext cx="8409561" cy="707245"/>
          </a:xfrm>
          <a:prstGeom prst="rect">
            <a:avLst/>
          </a:prstGeom>
          <a:noFill/>
        </p:spPr>
        <p:txBody>
          <a:bodyPr wrap="square" rtlCol="0">
            <a:spAutoFit/>
          </a:bodyPr>
          <a:lstStyle/>
          <a:p>
            <a:pPr>
              <a:lnSpc>
                <a:spcPct val="120000"/>
              </a:lnSpc>
            </a:pPr>
            <a:r>
              <a:rPr lang="en-US" altLang="ja-JP" dirty="0">
                <a:solidFill>
                  <a:schemeClr val="accent1">
                    <a:lumMod val="50000"/>
                    <a:lumOff val="50000"/>
                  </a:schemeClr>
                </a:solidFill>
              </a:rPr>
              <a:t>※</a:t>
            </a:r>
            <a:r>
              <a:rPr lang="ja-JP" altLang="en-US" dirty="0">
                <a:solidFill>
                  <a:schemeClr val="accent1">
                    <a:lumMod val="50000"/>
                    <a:lumOff val="50000"/>
                  </a:schemeClr>
                </a:solidFill>
              </a:rPr>
              <a:t>特に、「事業性の評価」及び「ビジネスロードマップ」内における資金調達に関する点について。</a:t>
            </a:r>
            <a:endParaRPr lang="en-US" altLang="ja-JP" dirty="0">
              <a:solidFill>
                <a:schemeClr val="accent1">
                  <a:lumMod val="50000"/>
                  <a:lumOff val="50000"/>
                </a:schemeClr>
              </a:solidFill>
            </a:endParaRPr>
          </a:p>
        </p:txBody>
      </p:sp>
    </p:spTree>
    <p:extLst>
      <p:ext uri="{BB962C8B-B14F-4D97-AF65-F5344CB8AC3E}">
        <p14:creationId xmlns:p14="http://schemas.microsoft.com/office/powerpoint/2010/main" val="1096741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9</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4502899"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終了時点での達成目標とマイルストン</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775597"/>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申請するプログラムごとに想定する研究開発課題終了時点での達成目標と、マイルストン（中間時点での達成目標）を記載してください。</a:t>
            </a:r>
            <a:endParaRPr lang="en-US" altLang="ja-JP" sz="2000" dirty="0">
              <a:solidFill>
                <a:srgbClr val="0066FF"/>
              </a:solidFill>
            </a:endParaRPr>
          </a:p>
        </p:txBody>
      </p:sp>
    </p:spTree>
    <p:extLst>
      <p:ext uri="{BB962C8B-B14F-4D97-AF65-F5344CB8AC3E}">
        <p14:creationId xmlns:p14="http://schemas.microsoft.com/office/powerpoint/2010/main" val="3936807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10</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3068019"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研究開発課題の推進体制</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目標達成に向けて研究開発課題を推進していく体制を記載してください。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また、経営者候補人材等、起業に向けて必要な人材が不足している場合は、どのようにそれらの人材を獲得していくのかも含めて説明してください。</a:t>
            </a:r>
            <a:endParaRPr lang="en-US" altLang="ja-JP" sz="2000" dirty="0">
              <a:solidFill>
                <a:srgbClr val="0066FF"/>
              </a:solidFill>
            </a:endParaRPr>
          </a:p>
        </p:txBody>
      </p:sp>
    </p:spTree>
    <p:extLst>
      <p:ext uri="{BB962C8B-B14F-4D97-AF65-F5344CB8AC3E}">
        <p14:creationId xmlns:p14="http://schemas.microsoft.com/office/powerpoint/2010/main" val="319931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11</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2805896"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研究開発費の資金使途</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30377" y="4627852"/>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様式</a:t>
            </a:r>
            <a:r>
              <a:rPr lang="en-US" altLang="ja-JP" sz="2000" dirty="0">
                <a:solidFill>
                  <a:srgbClr val="0066FF"/>
                </a:solidFill>
              </a:rPr>
              <a:t>2</a:t>
            </a:r>
            <a:r>
              <a:rPr lang="ja-JP" altLang="en-US" sz="2000" dirty="0">
                <a:solidFill>
                  <a:srgbClr val="0066FF"/>
                </a:solidFill>
              </a:rPr>
              <a:t>：課題予算案に記載した研究開発費の主な資金使途を費目別に記載してください。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行が不足する場合は追加していただいて結構です。</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ステップ２へ申請する場合は本ページを複製し、１年目分、２年目分の２ページを作成してください。</a:t>
            </a:r>
            <a:endParaRPr lang="en-US" altLang="ja-JP" sz="2000" dirty="0">
              <a:solidFill>
                <a:srgbClr val="0066FF"/>
              </a:solidFill>
            </a:endParaRPr>
          </a:p>
        </p:txBody>
      </p:sp>
      <p:graphicFrame>
        <p:nvGraphicFramePr>
          <p:cNvPr id="6" name="表 5">
            <a:extLst>
              <a:ext uri="{FF2B5EF4-FFF2-40B4-BE49-F238E27FC236}">
                <a16:creationId xmlns:a16="http://schemas.microsoft.com/office/drawing/2014/main" id="{8F82F52B-5574-1705-E1A1-A0F581A04826}"/>
              </a:ext>
            </a:extLst>
          </p:cNvPr>
          <p:cNvGraphicFramePr>
            <a:graphicFrameLocks noGrp="1"/>
          </p:cNvGraphicFramePr>
          <p:nvPr>
            <p:extLst>
              <p:ext uri="{D42A27DB-BD31-4B8C-83A1-F6EECF244321}">
                <p14:modId xmlns:p14="http://schemas.microsoft.com/office/powerpoint/2010/main" val="1748872514"/>
              </p:ext>
            </p:extLst>
          </p:nvPr>
        </p:nvGraphicFramePr>
        <p:xfrm>
          <a:off x="828307" y="763440"/>
          <a:ext cx="8249385" cy="3708400"/>
        </p:xfrm>
        <a:graphic>
          <a:graphicData uri="http://schemas.openxmlformats.org/drawingml/2006/table">
            <a:tbl>
              <a:tblPr>
                <a:tableStyleId>{5C22544A-7EE6-4342-B048-85BDC9FD1C3A}</a:tableStyleId>
              </a:tblPr>
              <a:tblGrid>
                <a:gridCol w="1481763">
                  <a:extLst>
                    <a:ext uri="{9D8B030D-6E8A-4147-A177-3AD203B41FA5}">
                      <a16:colId xmlns:a16="http://schemas.microsoft.com/office/drawing/2014/main" val="1327629717"/>
                    </a:ext>
                  </a:extLst>
                </a:gridCol>
                <a:gridCol w="2227521">
                  <a:extLst>
                    <a:ext uri="{9D8B030D-6E8A-4147-A177-3AD203B41FA5}">
                      <a16:colId xmlns:a16="http://schemas.microsoft.com/office/drawing/2014/main" val="1541043603"/>
                    </a:ext>
                  </a:extLst>
                </a:gridCol>
                <a:gridCol w="4540101">
                  <a:extLst>
                    <a:ext uri="{9D8B030D-6E8A-4147-A177-3AD203B41FA5}">
                      <a16:colId xmlns:a16="http://schemas.microsoft.com/office/drawing/2014/main" val="3140160120"/>
                    </a:ext>
                  </a:extLst>
                </a:gridCol>
              </a:tblGrid>
              <a:tr h="370840">
                <a:tc>
                  <a:txBody>
                    <a:bodyPr/>
                    <a:lstStyle/>
                    <a:p>
                      <a:pPr algn="ctr"/>
                      <a:r>
                        <a:rPr kumimoji="1" lang="ja-JP" altLang="en-US" dirty="0">
                          <a:solidFill>
                            <a:schemeClr val="bg1"/>
                          </a:solidFill>
                        </a:rPr>
                        <a:t>費目</a:t>
                      </a:r>
                    </a:p>
                  </a:txBody>
                  <a:tcPr anchor="ctr">
                    <a:solidFill>
                      <a:schemeClr val="accent2"/>
                    </a:solidFill>
                  </a:tcPr>
                </a:tc>
                <a:tc>
                  <a:txBody>
                    <a:bodyPr/>
                    <a:lstStyle/>
                    <a:p>
                      <a:pPr algn="ctr"/>
                      <a:r>
                        <a:rPr kumimoji="1" lang="ja-JP" altLang="en-US" dirty="0">
                          <a:solidFill>
                            <a:schemeClr val="bg1"/>
                          </a:solidFill>
                        </a:rPr>
                        <a:t>予算希望額（単位：千円）</a:t>
                      </a:r>
                    </a:p>
                  </a:txBody>
                  <a:tcPr anchor="ctr">
                    <a:solidFill>
                      <a:schemeClr val="accent2"/>
                    </a:solidFill>
                  </a:tcPr>
                </a:tc>
                <a:tc>
                  <a:txBody>
                    <a:bodyPr/>
                    <a:lstStyle/>
                    <a:p>
                      <a:pPr algn="ctr"/>
                      <a:r>
                        <a:rPr kumimoji="1" lang="ja-JP" altLang="en-US" dirty="0">
                          <a:solidFill>
                            <a:schemeClr val="bg1"/>
                          </a:solidFill>
                        </a:rPr>
                        <a:t>主な資金使途</a:t>
                      </a:r>
                    </a:p>
                  </a:txBody>
                  <a:tcPr anchor="ctr">
                    <a:solidFill>
                      <a:schemeClr val="accent2"/>
                    </a:solidFill>
                  </a:tcPr>
                </a:tc>
                <a:extLst>
                  <a:ext uri="{0D108BD9-81ED-4DB2-BD59-A6C34878D82A}">
                    <a16:rowId xmlns:a16="http://schemas.microsoft.com/office/drawing/2014/main" val="2318946225"/>
                  </a:ext>
                </a:extLst>
              </a:tr>
              <a:tr h="370840">
                <a:tc rowSpan="2">
                  <a:txBody>
                    <a:bodyPr/>
                    <a:lstStyle/>
                    <a:p>
                      <a:r>
                        <a:rPr kumimoji="1" lang="ja-JP" altLang="en-US" dirty="0"/>
                        <a:t>物品費</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093201188"/>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974210036"/>
                  </a:ext>
                </a:extLst>
              </a:tr>
              <a:tr h="370840">
                <a:tc rowSpan="2">
                  <a:txBody>
                    <a:bodyPr/>
                    <a:lstStyle/>
                    <a:p>
                      <a:r>
                        <a:rPr kumimoji="1" lang="ja-JP" altLang="en-US" dirty="0"/>
                        <a:t>旅費</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870348666"/>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089819838"/>
                  </a:ext>
                </a:extLst>
              </a:tr>
              <a:tr h="370840">
                <a:tc rowSpan="2">
                  <a:txBody>
                    <a:bodyPr/>
                    <a:lstStyle/>
                    <a:p>
                      <a:r>
                        <a:rPr kumimoji="1" lang="ja-JP" altLang="en-US" dirty="0"/>
                        <a:t>人件費・謝金</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3106208977"/>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146862114"/>
                  </a:ext>
                </a:extLst>
              </a:tr>
              <a:tr h="370840">
                <a:tc rowSpan="2">
                  <a:txBody>
                    <a:bodyPr/>
                    <a:lstStyle/>
                    <a:p>
                      <a:r>
                        <a:rPr kumimoji="1" lang="ja-JP" altLang="en-US" dirty="0"/>
                        <a:t>その他</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906967280"/>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096284122"/>
                  </a:ext>
                </a:extLst>
              </a:tr>
              <a:tr h="370840">
                <a:tc>
                  <a:txBody>
                    <a:bodyPr/>
                    <a:lstStyle/>
                    <a:p>
                      <a:r>
                        <a:rPr kumimoji="1" lang="ja-JP" altLang="en-US" dirty="0">
                          <a:solidFill>
                            <a:schemeClr val="bg1"/>
                          </a:solidFill>
                        </a:rPr>
                        <a:t>合計</a:t>
                      </a:r>
                    </a:p>
                  </a:txBody>
                  <a:tcPr anchor="ctr">
                    <a:solidFill>
                      <a:schemeClr val="accent2"/>
                    </a:solidFill>
                  </a:tcPr>
                </a:tc>
                <a:tc>
                  <a:txBody>
                    <a:bodyPr/>
                    <a:lstStyle/>
                    <a:p>
                      <a:pPr algn="r"/>
                      <a:endParaRPr kumimoji="1" lang="ja-JP" altLang="en-US" dirty="0">
                        <a:solidFill>
                          <a:schemeClr val="bg1"/>
                        </a:solidFill>
                      </a:endParaRPr>
                    </a:p>
                  </a:txBody>
                  <a:tcPr anchor="ctr">
                    <a:solidFill>
                      <a:schemeClr val="accent2"/>
                    </a:solidFill>
                  </a:tcPr>
                </a:tc>
                <a:tc>
                  <a:txBody>
                    <a:bodyPr/>
                    <a:lstStyle/>
                    <a:p>
                      <a:pPr algn="just"/>
                      <a:endParaRPr kumimoji="1" lang="ja-JP" altLang="en-US" dirty="0">
                        <a:solidFill>
                          <a:schemeClr val="bg1"/>
                        </a:solidFill>
                      </a:endParaRPr>
                    </a:p>
                  </a:txBody>
                  <a:tcPr anchor="ctr">
                    <a:solidFill>
                      <a:schemeClr val="accent2"/>
                    </a:solidFill>
                  </a:tcPr>
                </a:tc>
                <a:extLst>
                  <a:ext uri="{0D108BD9-81ED-4DB2-BD59-A6C34878D82A}">
                    <a16:rowId xmlns:a16="http://schemas.microsoft.com/office/drawing/2014/main" val="3344894295"/>
                  </a:ext>
                </a:extLst>
              </a:tr>
            </a:tbl>
          </a:graphicData>
        </a:graphic>
      </p:graphicFrame>
    </p:spTree>
    <p:extLst>
      <p:ext uri="{BB962C8B-B14F-4D97-AF65-F5344CB8AC3E}">
        <p14:creationId xmlns:p14="http://schemas.microsoft.com/office/powerpoint/2010/main" val="3587953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12</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233158"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補足事項</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144929"/>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補足事項がなければ本ページは削除してください。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なお、データや図表などを補足資料として追加する場合は、全体で１５ページ以内となるようにしてください。</a:t>
            </a:r>
            <a:endParaRPr lang="en-US" altLang="ja-JP" sz="2000" dirty="0">
              <a:solidFill>
                <a:srgbClr val="0066FF"/>
              </a:solidFill>
            </a:endParaRPr>
          </a:p>
        </p:txBody>
      </p:sp>
    </p:spTree>
    <p:extLst>
      <p:ext uri="{BB962C8B-B14F-4D97-AF65-F5344CB8AC3E}">
        <p14:creationId xmlns:p14="http://schemas.microsoft.com/office/powerpoint/2010/main" val="2868583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359BB45F-8C61-0FC6-EB70-4BFF74D6B320}"/>
              </a:ext>
            </a:extLst>
          </p:cNvPr>
          <p:cNvGrpSpPr>
            <a:grpSpLocks noChangeAspect="1"/>
          </p:cNvGrpSpPr>
          <p:nvPr/>
        </p:nvGrpSpPr>
        <p:grpSpPr>
          <a:xfrm>
            <a:off x="6158801" y="643863"/>
            <a:ext cx="3528000" cy="1806189"/>
            <a:chOff x="804057" y="695832"/>
            <a:chExt cx="9989917" cy="5114418"/>
          </a:xfrm>
          <a:gradFill flip="none" rotWithShape="1">
            <a:gsLst>
              <a:gs pos="2000">
                <a:schemeClr val="accent3"/>
              </a:gs>
              <a:gs pos="44000">
                <a:schemeClr val="accent4"/>
              </a:gs>
              <a:gs pos="100000">
                <a:schemeClr val="accent5"/>
              </a:gs>
              <a:gs pos="100000">
                <a:srgbClr val="737373"/>
              </a:gs>
            </a:gsLst>
            <a:lin ang="16200000" scaled="1"/>
            <a:tileRect/>
          </a:gradFill>
        </p:grpSpPr>
        <p:sp>
          <p:nvSpPr>
            <p:cNvPr id="5" name="Freeform 250">
              <a:extLst>
                <a:ext uri="{FF2B5EF4-FFF2-40B4-BE49-F238E27FC236}">
                  <a16:creationId xmlns:a16="http://schemas.microsoft.com/office/drawing/2014/main" id="{BF2D954F-848A-F619-7842-3DCB04379C20}"/>
                </a:ext>
              </a:extLst>
            </p:cNvPr>
            <p:cNvSpPr>
              <a:spLocks/>
            </p:cNvSpPr>
            <p:nvPr/>
          </p:nvSpPr>
          <p:spPr bwMode="auto">
            <a:xfrm>
              <a:off x="9322267" y="3452605"/>
              <a:ext cx="39312" cy="11603"/>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 name="Freeform 251">
              <a:extLst>
                <a:ext uri="{FF2B5EF4-FFF2-40B4-BE49-F238E27FC236}">
                  <a16:creationId xmlns:a16="http://schemas.microsoft.com/office/drawing/2014/main" id="{B97BEBAB-FB2D-A022-9752-3D1E26890AF4}"/>
                </a:ext>
              </a:extLst>
            </p:cNvPr>
            <p:cNvSpPr>
              <a:spLocks/>
            </p:cNvSpPr>
            <p:nvPr/>
          </p:nvSpPr>
          <p:spPr bwMode="auto">
            <a:xfrm>
              <a:off x="9157652" y="4640709"/>
              <a:ext cx="525785" cy="1034950"/>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 name="Freeform 252">
              <a:extLst>
                <a:ext uri="{FF2B5EF4-FFF2-40B4-BE49-F238E27FC236}">
                  <a16:creationId xmlns:a16="http://schemas.microsoft.com/office/drawing/2014/main" id="{077747C7-0577-D177-51C8-DEC032B37A75}"/>
                </a:ext>
              </a:extLst>
            </p:cNvPr>
            <p:cNvSpPr>
              <a:spLocks/>
            </p:cNvSpPr>
            <p:nvPr/>
          </p:nvSpPr>
          <p:spPr bwMode="auto">
            <a:xfrm>
              <a:off x="9285413" y="5691904"/>
              <a:ext cx="90907" cy="85860"/>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 name="Freeform 253">
              <a:extLst>
                <a:ext uri="{FF2B5EF4-FFF2-40B4-BE49-F238E27FC236}">
                  <a16:creationId xmlns:a16="http://schemas.microsoft.com/office/drawing/2014/main" id="{EA481472-BD70-4CC0-2F0A-2BE16100B1E1}"/>
                </a:ext>
              </a:extLst>
            </p:cNvPr>
            <p:cNvSpPr>
              <a:spLocks/>
            </p:cNvSpPr>
            <p:nvPr/>
          </p:nvSpPr>
          <p:spPr bwMode="auto">
            <a:xfrm>
              <a:off x="9258387" y="4276388"/>
              <a:ext cx="316945" cy="399129"/>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 name="Freeform 254">
              <a:extLst>
                <a:ext uri="{FF2B5EF4-FFF2-40B4-BE49-F238E27FC236}">
                  <a16:creationId xmlns:a16="http://schemas.microsoft.com/office/drawing/2014/main" id="{D81EA2C8-3A6C-62E8-A594-F9F0290FA4B7}"/>
                </a:ext>
              </a:extLst>
            </p:cNvPr>
            <p:cNvSpPr>
              <a:spLocks/>
            </p:cNvSpPr>
            <p:nvPr/>
          </p:nvSpPr>
          <p:spPr bwMode="auto">
            <a:xfrm>
              <a:off x="9145368" y="3847094"/>
              <a:ext cx="1041743" cy="1169541"/>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 name="Freeform 255">
              <a:extLst>
                <a:ext uri="{FF2B5EF4-FFF2-40B4-BE49-F238E27FC236}">
                  <a16:creationId xmlns:a16="http://schemas.microsoft.com/office/drawing/2014/main" id="{1186FE18-7745-083D-538F-B3671985CEA5}"/>
                </a:ext>
              </a:extLst>
            </p:cNvPr>
            <p:cNvSpPr>
              <a:spLocks/>
            </p:cNvSpPr>
            <p:nvPr/>
          </p:nvSpPr>
          <p:spPr bwMode="auto">
            <a:xfrm>
              <a:off x="8737515" y="3452605"/>
              <a:ext cx="19656" cy="76577"/>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 name="Freeform 256">
              <a:extLst>
                <a:ext uri="{FF2B5EF4-FFF2-40B4-BE49-F238E27FC236}">
                  <a16:creationId xmlns:a16="http://schemas.microsoft.com/office/drawing/2014/main" id="{71A6C42A-5D11-38D3-C9C0-E5804C1923E7}"/>
                </a:ext>
              </a:extLst>
            </p:cNvPr>
            <p:cNvSpPr>
              <a:spLocks/>
            </p:cNvSpPr>
            <p:nvPr/>
          </p:nvSpPr>
          <p:spPr bwMode="auto">
            <a:xfrm>
              <a:off x="7349345" y="1424474"/>
              <a:ext cx="2282497" cy="1273964"/>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 name="Freeform 257">
              <a:extLst>
                <a:ext uri="{FF2B5EF4-FFF2-40B4-BE49-F238E27FC236}">
                  <a16:creationId xmlns:a16="http://schemas.microsoft.com/office/drawing/2014/main" id="{23F14561-3966-EAFC-9FF7-8B05D1302CA7}"/>
                </a:ext>
              </a:extLst>
            </p:cNvPr>
            <p:cNvSpPr>
              <a:spLocks/>
            </p:cNvSpPr>
            <p:nvPr/>
          </p:nvSpPr>
          <p:spPr bwMode="auto">
            <a:xfrm>
              <a:off x="7690858" y="2378206"/>
              <a:ext cx="132675" cy="83538"/>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 name="Freeform 258">
              <a:extLst>
                <a:ext uri="{FF2B5EF4-FFF2-40B4-BE49-F238E27FC236}">
                  <a16:creationId xmlns:a16="http://schemas.microsoft.com/office/drawing/2014/main" id="{73395C4D-B5E9-1FB2-085A-FA085B850609}"/>
                </a:ext>
              </a:extLst>
            </p:cNvPr>
            <p:cNvSpPr>
              <a:spLocks/>
            </p:cNvSpPr>
            <p:nvPr/>
          </p:nvSpPr>
          <p:spPr bwMode="auto">
            <a:xfrm>
              <a:off x="7752282" y="1275960"/>
              <a:ext cx="280090" cy="192603"/>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 name="Freeform 259">
              <a:extLst>
                <a:ext uri="{FF2B5EF4-FFF2-40B4-BE49-F238E27FC236}">
                  <a16:creationId xmlns:a16="http://schemas.microsoft.com/office/drawing/2014/main" id="{5039095E-8BA7-BAE7-E828-83D2FCCCEADB}"/>
                </a:ext>
              </a:extLst>
            </p:cNvPr>
            <p:cNvSpPr>
              <a:spLocks/>
            </p:cNvSpPr>
            <p:nvPr/>
          </p:nvSpPr>
          <p:spPr bwMode="auto">
            <a:xfrm>
              <a:off x="7835818" y="1099602"/>
              <a:ext cx="194098" cy="106743"/>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 name="Freeform 260">
              <a:extLst>
                <a:ext uri="{FF2B5EF4-FFF2-40B4-BE49-F238E27FC236}">
                  <a16:creationId xmlns:a16="http://schemas.microsoft.com/office/drawing/2014/main" id="{95F4AB7F-D575-F933-493E-23C1159B6A94}"/>
                </a:ext>
              </a:extLst>
            </p:cNvPr>
            <p:cNvSpPr>
              <a:spLocks/>
            </p:cNvSpPr>
            <p:nvPr/>
          </p:nvSpPr>
          <p:spPr bwMode="auto">
            <a:xfrm>
              <a:off x="7939009" y="1345577"/>
              <a:ext cx="479103" cy="259898"/>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 name="Freeform 261">
              <a:extLst>
                <a:ext uri="{FF2B5EF4-FFF2-40B4-BE49-F238E27FC236}">
                  <a16:creationId xmlns:a16="http://schemas.microsoft.com/office/drawing/2014/main" id="{DDB6C976-B489-8899-40EC-EB5BB5F44657}"/>
                </a:ext>
              </a:extLst>
            </p:cNvPr>
            <p:cNvSpPr>
              <a:spLocks/>
            </p:cNvSpPr>
            <p:nvPr/>
          </p:nvSpPr>
          <p:spPr bwMode="auto">
            <a:xfrm>
              <a:off x="7970950" y="1141371"/>
              <a:ext cx="329230" cy="143872"/>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 name="Freeform 262">
              <a:extLst>
                <a:ext uri="{FF2B5EF4-FFF2-40B4-BE49-F238E27FC236}">
                  <a16:creationId xmlns:a16="http://schemas.microsoft.com/office/drawing/2014/main" id="{FCD65A2C-40DC-59F4-ACDA-3556EA41E2CA}"/>
                </a:ext>
              </a:extLst>
            </p:cNvPr>
            <p:cNvSpPr>
              <a:spLocks/>
            </p:cNvSpPr>
            <p:nvPr/>
          </p:nvSpPr>
          <p:spPr bwMode="auto">
            <a:xfrm>
              <a:off x="8300180" y="990538"/>
              <a:ext cx="169529" cy="88180"/>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 name="Freeform 263">
              <a:extLst>
                <a:ext uri="{FF2B5EF4-FFF2-40B4-BE49-F238E27FC236}">
                  <a16:creationId xmlns:a16="http://schemas.microsoft.com/office/drawing/2014/main" id="{57875016-1402-517D-D24D-CF1969D9FAA9}"/>
                </a:ext>
              </a:extLst>
            </p:cNvPr>
            <p:cNvSpPr>
              <a:spLocks/>
            </p:cNvSpPr>
            <p:nvPr/>
          </p:nvSpPr>
          <p:spPr bwMode="auto">
            <a:xfrm>
              <a:off x="8376345" y="1159936"/>
              <a:ext cx="137589" cy="90500"/>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 name="Freeform 264">
              <a:extLst>
                <a:ext uri="{FF2B5EF4-FFF2-40B4-BE49-F238E27FC236}">
                  <a16:creationId xmlns:a16="http://schemas.microsoft.com/office/drawing/2014/main" id="{2629D233-4EA1-3071-8838-8EB52A9B0240}"/>
                </a:ext>
              </a:extLst>
            </p:cNvPr>
            <p:cNvSpPr>
              <a:spLocks/>
            </p:cNvSpPr>
            <p:nvPr/>
          </p:nvSpPr>
          <p:spPr bwMode="auto">
            <a:xfrm>
              <a:off x="8378802" y="1317731"/>
              <a:ext cx="159701" cy="14155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 name="Freeform 265">
              <a:extLst>
                <a:ext uri="{FF2B5EF4-FFF2-40B4-BE49-F238E27FC236}">
                  <a16:creationId xmlns:a16="http://schemas.microsoft.com/office/drawing/2014/main" id="{4422A59D-2519-9ECD-A230-50CC50B29824}"/>
                </a:ext>
              </a:extLst>
            </p:cNvPr>
            <p:cNvSpPr>
              <a:spLocks/>
            </p:cNvSpPr>
            <p:nvPr/>
          </p:nvSpPr>
          <p:spPr bwMode="auto">
            <a:xfrm>
              <a:off x="8491821" y="1013742"/>
              <a:ext cx="95820" cy="7193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 name="Freeform 266">
              <a:extLst>
                <a:ext uri="{FF2B5EF4-FFF2-40B4-BE49-F238E27FC236}">
                  <a16:creationId xmlns:a16="http://schemas.microsoft.com/office/drawing/2014/main" id="{F18307E2-7847-A9A5-8666-46FA1007A592}"/>
                </a:ext>
              </a:extLst>
            </p:cNvPr>
            <p:cNvSpPr>
              <a:spLocks/>
            </p:cNvSpPr>
            <p:nvPr/>
          </p:nvSpPr>
          <p:spPr bwMode="auto">
            <a:xfrm>
              <a:off x="8526218" y="1125128"/>
              <a:ext cx="461905" cy="160115"/>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 name="Freeform 267">
              <a:extLst>
                <a:ext uri="{FF2B5EF4-FFF2-40B4-BE49-F238E27FC236}">
                  <a16:creationId xmlns:a16="http://schemas.microsoft.com/office/drawing/2014/main" id="{574D244A-D982-9E93-F1CC-6AFCF5CAC1EF}"/>
                </a:ext>
              </a:extLst>
            </p:cNvPr>
            <p:cNvSpPr>
              <a:spLocks/>
            </p:cNvSpPr>
            <p:nvPr/>
          </p:nvSpPr>
          <p:spPr bwMode="auto">
            <a:xfrm>
              <a:off x="8545874" y="851307"/>
              <a:ext cx="297290" cy="213487"/>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 name="Freeform 268">
              <a:extLst>
                <a:ext uri="{FF2B5EF4-FFF2-40B4-BE49-F238E27FC236}">
                  <a16:creationId xmlns:a16="http://schemas.microsoft.com/office/drawing/2014/main" id="{ECA7F2B1-099D-A82C-D219-C937FA3C42FE}"/>
                </a:ext>
              </a:extLst>
            </p:cNvPr>
            <p:cNvSpPr>
              <a:spLocks/>
            </p:cNvSpPr>
            <p:nvPr/>
          </p:nvSpPr>
          <p:spPr bwMode="auto">
            <a:xfrm>
              <a:off x="8545874" y="1217948"/>
              <a:ext cx="71251" cy="55692"/>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 name="Freeform 269">
              <a:extLst>
                <a:ext uri="{FF2B5EF4-FFF2-40B4-BE49-F238E27FC236}">
                  <a16:creationId xmlns:a16="http://schemas.microsoft.com/office/drawing/2014/main" id="{15A6E766-FDC0-DBF4-12A8-E476F1D258C1}"/>
                </a:ext>
              </a:extLst>
            </p:cNvPr>
            <p:cNvSpPr>
              <a:spLocks/>
            </p:cNvSpPr>
            <p:nvPr/>
          </p:nvSpPr>
          <p:spPr bwMode="auto">
            <a:xfrm>
              <a:off x="8548331" y="1085679"/>
              <a:ext cx="78622" cy="18564"/>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5" name="Freeform 270">
              <a:extLst>
                <a:ext uri="{FF2B5EF4-FFF2-40B4-BE49-F238E27FC236}">
                  <a16:creationId xmlns:a16="http://schemas.microsoft.com/office/drawing/2014/main" id="{E0B72DCE-EC26-67A7-6519-B69756BEA690}"/>
                </a:ext>
              </a:extLst>
            </p:cNvPr>
            <p:cNvSpPr>
              <a:spLocks/>
            </p:cNvSpPr>
            <p:nvPr/>
          </p:nvSpPr>
          <p:spPr bwMode="auto">
            <a:xfrm>
              <a:off x="8563072" y="1308448"/>
              <a:ext cx="142503" cy="116026"/>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6" name="Freeform 271">
              <a:extLst>
                <a:ext uri="{FF2B5EF4-FFF2-40B4-BE49-F238E27FC236}">
                  <a16:creationId xmlns:a16="http://schemas.microsoft.com/office/drawing/2014/main" id="{24A1D5FC-196E-A904-A2C4-AF7B4984D807}"/>
                </a:ext>
              </a:extLst>
            </p:cNvPr>
            <p:cNvSpPr>
              <a:spLocks/>
            </p:cNvSpPr>
            <p:nvPr/>
          </p:nvSpPr>
          <p:spPr bwMode="auto">
            <a:xfrm>
              <a:off x="8658893" y="725998"/>
              <a:ext cx="820618" cy="459462"/>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7" name="Freeform 272">
              <a:extLst>
                <a:ext uri="{FF2B5EF4-FFF2-40B4-BE49-F238E27FC236}">
                  <a16:creationId xmlns:a16="http://schemas.microsoft.com/office/drawing/2014/main" id="{89F26770-0084-245E-F11B-336842049158}"/>
                </a:ext>
              </a:extLst>
            </p:cNvPr>
            <p:cNvSpPr>
              <a:spLocks/>
            </p:cNvSpPr>
            <p:nvPr/>
          </p:nvSpPr>
          <p:spPr bwMode="auto">
            <a:xfrm>
              <a:off x="8710490" y="1320051"/>
              <a:ext cx="766566" cy="59637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8" name="Freeform 273">
              <a:extLst>
                <a:ext uri="{FF2B5EF4-FFF2-40B4-BE49-F238E27FC236}">
                  <a16:creationId xmlns:a16="http://schemas.microsoft.com/office/drawing/2014/main" id="{5E4A7601-7A37-BF7B-ED7C-B2586287661E}"/>
                </a:ext>
              </a:extLst>
            </p:cNvPr>
            <p:cNvSpPr>
              <a:spLocks/>
            </p:cNvSpPr>
            <p:nvPr/>
          </p:nvSpPr>
          <p:spPr bwMode="auto">
            <a:xfrm>
              <a:off x="8789111" y="1730782"/>
              <a:ext cx="176900" cy="129949"/>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9" name="Freeform 274">
              <a:extLst>
                <a:ext uri="{FF2B5EF4-FFF2-40B4-BE49-F238E27FC236}">
                  <a16:creationId xmlns:a16="http://schemas.microsoft.com/office/drawing/2014/main" id="{DA9DE2AA-DA80-6E58-8338-49E52EB3652B}"/>
                </a:ext>
              </a:extLst>
            </p:cNvPr>
            <p:cNvSpPr>
              <a:spLocks/>
            </p:cNvSpPr>
            <p:nvPr/>
          </p:nvSpPr>
          <p:spPr bwMode="auto">
            <a:xfrm>
              <a:off x="9533564" y="2343398"/>
              <a:ext cx="176900" cy="192603"/>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0" name="Freeform 275">
              <a:extLst>
                <a:ext uri="{FF2B5EF4-FFF2-40B4-BE49-F238E27FC236}">
                  <a16:creationId xmlns:a16="http://schemas.microsoft.com/office/drawing/2014/main" id="{791355F6-94F0-A1F6-5E88-B5865AD2EC11}"/>
                </a:ext>
              </a:extLst>
            </p:cNvPr>
            <p:cNvSpPr>
              <a:spLocks/>
            </p:cNvSpPr>
            <p:nvPr/>
          </p:nvSpPr>
          <p:spPr bwMode="auto">
            <a:xfrm>
              <a:off x="9101143" y="4510760"/>
              <a:ext cx="221124" cy="1222912"/>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1" name="Freeform 276">
              <a:extLst>
                <a:ext uri="{FF2B5EF4-FFF2-40B4-BE49-F238E27FC236}">
                  <a16:creationId xmlns:a16="http://schemas.microsoft.com/office/drawing/2014/main" id="{DB0E35E0-BADA-AF4F-0D92-B20E9C8C006D}"/>
                </a:ext>
              </a:extLst>
            </p:cNvPr>
            <p:cNvSpPr>
              <a:spLocks/>
            </p:cNvSpPr>
            <p:nvPr/>
          </p:nvSpPr>
          <p:spPr bwMode="auto">
            <a:xfrm>
              <a:off x="9110970" y="5538749"/>
              <a:ext cx="17198" cy="46411"/>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2" name="Freeform 277">
              <a:extLst>
                <a:ext uri="{FF2B5EF4-FFF2-40B4-BE49-F238E27FC236}">
                  <a16:creationId xmlns:a16="http://schemas.microsoft.com/office/drawing/2014/main" id="{3A7247A2-C96E-59EB-082E-F26C868D4651}"/>
                </a:ext>
              </a:extLst>
            </p:cNvPr>
            <p:cNvSpPr>
              <a:spLocks/>
            </p:cNvSpPr>
            <p:nvPr/>
          </p:nvSpPr>
          <p:spPr bwMode="auto">
            <a:xfrm>
              <a:off x="9130625" y="5290454"/>
              <a:ext cx="14741" cy="55692"/>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3" name="Freeform 278">
              <a:extLst>
                <a:ext uri="{FF2B5EF4-FFF2-40B4-BE49-F238E27FC236}">
                  <a16:creationId xmlns:a16="http://schemas.microsoft.com/office/drawing/2014/main" id="{DA536654-2D97-DA26-0F0A-D37BD4C17F0F}"/>
                </a:ext>
              </a:extLst>
            </p:cNvPr>
            <p:cNvSpPr>
              <a:spLocks/>
            </p:cNvSpPr>
            <p:nvPr/>
          </p:nvSpPr>
          <p:spPr bwMode="auto">
            <a:xfrm>
              <a:off x="9147824" y="5719750"/>
              <a:ext cx="36854" cy="25526"/>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4" name="Freeform 279">
              <a:extLst>
                <a:ext uri="{FF2B5EF4-FFF2-40B4-BE49-F238E27FC236}">
                  <a16:creationId xmlns:a16="http://schemas.microsoft.com/office/drawing/2014/main" id="{5CB3B70E-FFD6-2D6C-30A6-8C5A6DC653EF}"/>
                </a:ext>
              </a:extLst>
            </p:cNvPr>
            <p:cNvSpPr>
              <a:spLocks/>
            </p:cNvSpPr>
            <p:nvPr/>
          </p:nvSpPr>
          <p:spPr bwMode="auto">
            <a:xfrm>
              <a:off x="9155194" y="5664058"/>
              <a:ext cx="51595" cy="58012"/>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5" name="Freeform 280">
              <a:extLst>
                <a:ext uri="{FF2B5EF4-FFF2-40B4-BE49-F238E27FC236}">
                  <a16:creationId xmlns:a16="http://schemas.microsoft.com/office/drawing/2014/main" id="{BF4A2240-7910-3F7E-0DB1-6F6643C58A2E}"/>
                </a:ext>
              </a:extLst>
            </p:cNvPr>
            <p:cNvSpPr>
              <a:spLocks/>
            </p:cNvSpPr>
            <p:nvPr/>
          </p:nvSpPr>
          <p:spPr bwMode="auto">
            <a:xfrm>
              <a:off x="9194506" y="5738313"/>
              <a:ext cx="27026" cy="16243"/>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6" name="Freeform 281">
              <a:extLst>
                <a:ext uri="{FF2B5EF4-FFF2-40B4-BE49-F238E27FC236}">
                  <a16:creationId xmlns:a16="http://schemas.microsoft.com/office/drawing/2014/main" id="{8FD62AC6-8C99-750B-3792-57A8F4DC693F}"/>
                </a:ext>
              </a:extLst>
            </p:cNvPr>
            <p:cNvSpPr>
              <a:spLocks/>
            </p:cNvSpPr>
            <p:nvPr/>
          </p:nvSpPr>
          <p:spPr bwMode="auto">
            <a:xfrm>
              <a:off x="9214162" y="5691904"/>
              <a:ext cx="73709" cy="85860"/>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7" name="Freeform 282">
              <a:extLst>
                <a:ext uri="{FF2B5EF4-FFF2-40B4-BE49-F238E27FC236}">
                  <a16:creationId xmlns:a16="http://schemas.microsoft.com/office/drawing/2014/main" id="{1A2DEE27-8C4D-159C-495D-68D761EACD0A}"/>
                </a:ext>
              </a:extLst>
            </p:cNvPr>
            <p:cNvSpPr>
              <a:spLocks/>
            </p:cNvSpPr>
            <p:nvPr/>
          </p:nvSpPr>
          <p:spPr bwMode="auto">
            <a:xfrm>
              <a:off x="9251016" y="5791686"/>
              <a:ext cx="54053" cy="18564"/>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8" name="Freeform 283">
              <a:extLst>
                <a:ext uri="{FF2B5EF4-FFF2-40B4-BE49-F238E27FC236}">
                  <a16:creationId xmlns:a16="http://schemas.microsoft.com/office/drawing/2014/main" id="{67DBA51D-17FF-05AC-B193-A4206D7DA49B}"/>
                </a:ext>
              </a:extLst>
            </p:cNvPr>
            <p:cNvSpPr>
              <a:spLocks/>
            </p:cNvSpPr>
            <p:nvPr/>
          </p:nvSpPr>
          <p:spPr bwMode="auto">
            <a:xfrm>
              <a:off x="9302612" y="5780084"/>
              <a:ext cx="27026" cy="11603"/>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9" name="Freeform 284">
              <a:extLst>
                <a:ext uri="{FF2B5EF4-FFF2-40B4-BE49-F238E27FC236}">
                  <a16:creationId xmlns:a16="http://schemas.microsoft.com/office/drawing/2014/main" id="{AEB70467-75EE-7C4D-270D-EE21E35B5471}"/>
                </a:ext>
              </a:extLst>
            </p:cNvPr>
            <p:cNvSpPr>
              <a:spLocks/>
            </p:cNvSpPr>
            <p:nvPr/>
          </p:nvSpPr>
          <p:spPr bwMode="auto">
            <a:xfrm>
              <a:off x="9012692" y="3635926"/>
              <a:ext cx="319402" cy="482667"/>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0" name="Freeform 285">
              <a:extLst>
                <a:ext uri="{FF2B5EF4-FFF2-40B4-BE49-F238E27FC236}">
                  <a16:creationId xmlns:a16="http://schemas.microsoft.com/office/drawing/2014/main" id="{2376F173-D445-B8D7-9FFC-DE6E057A9466}"/>
                </a:ext>
              </a:extLst>
            </p:cNvPr>
            <p:cNvSpPr>
              <a:spLocks/>
            </p:cNvSpPr>
            <p:nvPr/>
          </p:nvSpPr>
          <p:spPr bwMode="auto">
            <a:xfrm>
              <a:off x="8828422" y="3675374"/>
              <a:ext cx="83537" cy="78897"/>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1" name="Freeform 286">
              <a:extLst>
                <a:ext uri="{FF2B5EF4-FFF2-40B4-BE49-F238E27FC236}">
                  <a16:creationId xmlns:a16="http://schemas.microsoft.com/office/drawing/2014/main" id="{E81912F9-4971-38B6-F13F-4882756E4E74}"/>
                </a:ext>
              </a:extLst>
            </p:cNvPr>
            <p:cNvSpPr>
              <a:spLocks/>
            </p:cNvSpPr>
            <p:nvPr/>
          </p:nvSpPr>
          <p:spPr bwMode="auto">
            <a:xfrm>
              <a:off x="8848078" y="3313375"/>
              <a:ext cx="287462" cy="97461"/>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2" name="Freeform 287">
              <a:extLst>
                <a:ext uri="{FF2B5EF4-FFF2-40B4-BE49-F238E27FC236}">
                  <a16:creationId xmlns:a16="http://schemas.microsoft.com/office/drawing/2014/main" id="{09DB5A32-5FC4-8516-F500-02E398C986C5}"/>
                </a:ext>
              </a:extLst>
            </p:cNvPr>
            <p:cNvSpPr>
              <a:spLocks/>
            </p:cNvSpPr>
            <p:nvPr/>
          </p:nvSpPr>
          <p:spPr bwMode="auto">
            <a:xfrm>
              <a:off x="9201877" y="3410836"/>
              <a:ext cx="85992" cy="53372"/>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3" name="Freeform 288">
              <a:extLst>
                <a:ext uri="{FF2B5EF4-FFF2-40B4-BE49-F238E27FC236}">
                  <a16:creationId xmlns:a16="http://schemas.microsoft.com/office/drawing/2014/main" id="{602DEEBA-C9DE-8504-CF7A-8DB720D0F8C3}"/>
                </a:ext>
              </a:extLst>
            </p:cNvPr>
            <p:cNvSpPr>
              <a:spLocks/>
            </p:cNvSpPr>
            <p:nvPr/>
          </p:nvSpPr>
          <p:spPr bwMode="auto">
            <a:xfrm>
              <a:off x="8958640" y="3956158"/>
              <a:ext cx="149873" cy="183321"/>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4" name="Freeform 289">
              <a:extLst>
                <a:ext uri="{FF2B5EF4-FFF2-40B4-BE49-F238E27FC236}">
                  <a16:creationId xmlns:a16="http://schemas.microsoft.com/office/drawing/2014/main" id="{4784D482-AE90-0D7A-A991-61F1F0713D02}"/>
                </a:ext>
              </a:extLst>
            </p:cNvPr>
            <p:cNvSpPr>
              <a:spLocks/>
            </p:cNvSpPr>
            <p:nvPr/>
          </p:nvSpPr>
          <p:spPr bwMode="auto">
            <a:xfrm>
              <a:off x="8710490" y="3573273"/>
              <a:ext cx="63881" cy="30166"/>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5" name="Freeform 290">
              <a:extLst>
                <a:ext uri="{FF2B5EF4-FFF2-40B4-BE49-F238E27FC236}">
                  <a16:creationId xmlns:a16="http://schemas.microsoft.com/office/drawing/2014/main" id="{92DBE01C-28A8-4D67-6CBB-2884D0B2C5DF}"/>
                </a:ext>
              </a:extLst>
            </p:cNvPr>
            <p:cNvSpPr>
              <a:spLocks/>
            </p:cNvSpPr>
            <p:nvPr/>
          </p:nvSpPr>
          <p:spPr bwMode="auto">
            <a:xfrm>
              <a:off x="9491796" y="5638532"/>
              <a:ext cx="41768" cy="27846"/>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6" name="Freeform 291">
              <a:extLst>
                <a:ext uri="{FF2B5EF4-FFF2-40B4-BE49-F238E27FC236}">
                  <a16:creationId xmlns:a16="http://schemas.microsoft.com/office/drawing/2014/main" id="{AFCD702E-0827-B306-D832-29108C6FE417}"/>
                </a:ext>
              </a:extLst>
            </p:cNvPr>
            <p:cNvSpPr>
              <a:spLocks/>
            </p:cNvSpPr>
            <p:nvPr/>
          </p:nvSpPr>
          <p:spPr bwMode="auto">
            <a:xfrm>
              <a:off x="9523736" y="5638532"/>
              <a:ext cx="46682" cy="27846"/>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7" name="Freeform 292">
              <a:extLst>
                <a:ext uri="{FF2B5EF4-FFF2-40B4-BE49-F238E27FC236}">
                  <a16:creationId xmlns:a16="http://schemas.microsoft.com/office/drawing/2014/main" id="{7E7F5606-A38E-142D-782D-DF095C77A4F3}"/>
                </a:ext>
              </a:extLst>
            </p:cNvPr>
            <p:cNvSpPr>
              <a:spLocks/>
            </p:cNvSpPr>
            <p:nvPr/>
          </p:nvSpPr>
          <p:spPr bwMode="auto">
            <a:xfrm>
              <a:off x="9666239" y="3835491"/>
              <a:ext cx="76165" cy="102103"/>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8" name="Freeform 293">
              <a:extLst>
                <a:ext uri="{FF2B5EF4-FFF2-40B4-BE49-F238E27FC236}">
                  <a16:creationId xmlns:a16="http://schemas.microsoft.com/office/drawing/2014/main" id="{38D339C7-2C14-900A-5C30-BB3DE28C0757}"/>
                </a:ext>
              </a:extLst>
            </p:cNvPr>
            <p:cNvSpPr>
              <a:spLocks/>
            </p:cNvSpPr>
            <p:nvPr/>
          </p:nvSpPr>
          <p:spPr bwMode="auto">
            <a:xfrm>
              <a:off x="9169937" y="695832"/>
              <a:ext cx="1624037" cy="129949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9" name="Freeform 294">
              <a:extLst>
                <a:ext uri="{FF2B5EF4-FFF2-40B4-BE49-F238E27FC236}">
                  <a16:creationId xmlns:a16="http://schemas.microsoft.com/office/drawing/2014/main" id="{06F9F4D0-B539-068D-8FA3-2349B1376DA8}"/>
                </a:ext>
              </a:extLst>
            </p:cNvPr>
            <p:cNvSpPr>
              <a:spLocks/>
            </p:cNvSpPr>
            <p:nvPr/>
          </p:nvSpPr>
          <p:spPr bwMode="auto">
            <a:xfrm>
              <a:off x="8651522" y="3468850"/>
              <a:ext cx="105648" cy="127629"/>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0" name="Freeform 295">
              <a:extLst>
                <a:ext uri="{FF2B5EF4-FFF2-40B4-BE49-F238E27FC236}">
                  <a16:creationId xmlns:a16="http://schemas.microsoft.com/office/drawing/2014/main" id="{8D38705D-C86B-0767-839E-4B83DA531516}"/>
                </a:ext>
              </a:extLst>
            </p:cNvPr>
            <p:cNvSpPr>
              <a:spLocks/>
            </p:cNvSpPr>
            <p:nvPr/>
          </p:nvSpPr>
          <p:spPr bwMode="auto">
            <a:xfrm>
              <a:off x="9481969" y="3754272"/>
              <a:ext cx="125304" cy="199564"/>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1" name="Freeform 296">
              <a:extLst>
                <a:ext uri="{FF2B5EF4-FFF2-40B4-BE49-F238E27FC236}">
                  <a16:creationId xmlns:a16="http://schemas.microsoft.com/office/drawing/2014/main" id="{E417EECE-E53B-F47C-8C46-599348756F62}"/>
                </a:ext>
              </a:extLst>
            </p:cNvPr>
            <p:cNvSpPr>
              <a:spLocks/>
            </p:cNvSpPr>
            <p:nvPr/>
          </p:nvSpPr>
          <p:spPr bwMode="auto">
            <a:xfrm>
              <a:off x="9130625" y="3410836"/>
              <a:ext cx="71251" cy="53372"/>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2" name="Freeform 297">
              <a:extLst>
                <a:ext uri="{FF2B5EF4-FFF2-40B4-BE49-F238E27FC236}">
                  <a16:creationId xmlns:a16="http://schemas.microsoft.com/office/drawing/2014/main" id="{204780B5-A5A6-8172-BAC2-0EA22F900CA3}"/>
                </a:ext>
              </a:extLst>
            </p:cNvPr>
            <p:cNvSpPr>
              <a:spLocks/>
            </p:cNvSpPr>
            <p:nvPr/>
          </p:nvSpPr>
          <p:spPr bwMode="auto">
            <a:xfrm>
              <a:off x="8730144" y="3529182"/>
              <a:ext cx="162158" cy="88180"/>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3" name="Freeform 298">
              <a:extLst>
                <a:ext uri="{FF2B5EF4-FFF2-40B4-BE49-F238E27FC236}">
                  <a16:creationId xmlns:a16="http://schemas.microsoft.com/office/drawing/2014/main" id="{9E100F74-2979-609A-92A0-5CB1404BAD7A}"/>
                </a:ext>
              </a:extLst>
            </p:cNvPr>
            <p:cNvSpPr>
              <a:spLocks/>
            </p:cNvSpPr>
            <p:nvPr/>
          </p:nvSpPr>
          <p:spPr bwMode="auto">
            <a:xfrm>
              <a:off x="10462287" y="1700616"/>
              <a:ext cx="294833" cy="150834"/>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4" name="Freeform 299">
              <a:extLst>
                <a:ext uri="{FF2B5EF4-FFF2-40B4-BE49-F238E27FC236}">
                  <a16:creationId xmlns:a16="http://schemas.microsoft.com/office/drawing/2014/main" id="{54E6BCCC-6299-3D1C-EC35-0FFD835D1DFF}"/>
                </a:ext>
              </a:extLst>
            </p:cNvPr>
            <p:cNvSpPr>
              <a:spLocks/>
            </p:cNvSpPr>
            <p:nvPr/>
          </p:nvSpPr>
          <p:spPr bwMode="auto">
            <a:xfrm>
              <a:off x="7990606" y="3011708"/>
              <a:ext cx="805876" cy="5615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5" name="Freeform 300">
              <a:extLst>
                <a:ext uri="{FF2B5EF4-FFF2-40B4-BE49-F238E27FC236}">
                  <a16:creationId xmlns:a16="http://schemas.microsoft.com/office/drawing/2014/main" id="{90A0D0B7-C1BD-749F-B843-5A6323986BDD}"/>
                </a:ext>
              </a:extLst>
            </p:cNvPr>
            <p:cNvSpPr>
              <a:spLocks/>
            </p:cNvSpPr>
            <p:nvPr/>
          </p:nvSpPr>
          <p:spPr bwMode="auto">
            <a:xfrm>
              <a:off x="8784197" y="3557028"/>
              <a:ext cx="108106" cy="122987"/>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6" name="Freeform 301">
              <a:extLst>
                <a:ext uri="{FF2B5EF4-FFF2-40B4-BE49-F238E27FC236}">
                  <a16:creationId xmlns:a16="http://schemas.microsoft.com/office/drawing/2014/main" id="{729AD2A2-19B7-5409-15C2-CFD7AD3E8D0E}"/>
                </a:ext>
              </a:extLst>
            </p:cNvPr>
            <p:cNvSpPr>
              <a:spLocks/>
            </p:cNvSpPr>
            <p:nvPr/>
          </p:nvSpPr>
          <p:spPr bwMode="auto">
            <a:xfrm>
              <a:off x="8897216" y="3714823"/>
              <a:ext cx="152330" cy="74257"/>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7" name="Freeform 302">
              <a:extLst>
                <a:ext uri="{FF2B5EF4-FFF2-40B4-BE49-F238E27FC236}">
                  <a16:creationId xmlns:a16="http://schemas.microsoft.com/office/drawing/2014/main" id="{F7584D34-4205-7707-3E40-3B2F19250CA4}"/>
                </a:ext>
              </a:extLst>
            </p:cNvPr>
            <p:cNvSpPr>
              <a:spLocks/>
            </p:cNvSpPr>
            <p:nvPr/>
          </p:nvSpPr>
          <p:spPr bwMode="auto">
            <a:xfrm>
              <a:off x="9447572" y="4564132"/>
              <a:ext cx="218667" cy="248295"/>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8" name="Freeform 303">
              <a:extLst>
                <a:ext uri="{FF2B5EF4-FFF2-40B4-BE49-F238E27FC236}">
                  <a16:creationId xmlns:a16="http://schemas.microsoft.com/office/drawing/2014/main" id="{32B7D639-283F-64EC-1D06-F1EC1639948A}"/>
                </a:ext>
              </a:extLst>
            </p:cNvPr>
            <p:cNvSpPr>
              <a:spLocks/>
            </p:cNvSpPr>
            <p:nvPr/>
          </p:nvSpPr>
          <p:spPr bwMode="auto">
            <a:xfrm>
              <a:off x="8946355" y="4000247"/>
              <a:ext cx="331687" cy="531399"/>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9" name="Freeform 304">
              <a:extLst>
                <a:ext uri="{FF2B5EF4-FFF2-40B4-BE49-F238E27FC236}">
                  <a16:creationId xmlns:a16="http://schemas.microsoft.com/office/drawing/2014/main" id="{E0426A24-6645-BFE1-5EF7-8730F9AB3982}"/>
                </a:ext>
              </a:extLst>
            </p:cNvPr>
            <p:cNvSpPr>
              <a:spLocks/>
            </p:cNvSpPr>
            <p:nvPr/>
          </p:nvSpPr>
          <p:spPr bwMode="auto">
            <a:xfrm>
              <a:off x="9565504" y="3828529"/>
              <a:ext cx="113019" cy="113706"/>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0" name="Freeform 305">
              <a:extLst>
                <a:ext uri="{FF2B5EF4-FFF2-40B4-BE49-F238E27FC236}">
                  <a16:creationId xmlns:a16="http://schemas.microsoft.com/office/drawing/2014/main" id="{0ED87A72-3AB3-9826-EC64-B6F41CBD0F71}"/>
                </a:ext>
              </a:extLst>
            </p:cNvPr>
            <p:cNvSpPr>
              <a:spLocks/>
            </p:cNvSpPr>
            <p:nvPr/>
          </p:nvSpPr>
          <p:spPr bwMode="auto">
            <a:xfrm>
              <a:off x="9462313" y="3684657"/>
              <a:ext cx="27026" cy="20885"/>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1" name="Freeform 306">
              <a:extLst>
                <a:ext uri="{FF2B5EF4-FFF2-40B4-BE49-F238E27FC236}">
                  <a16:creationId xmlns:a16="http://schemas.microsoft.com/office/drawing/2014/main" id="{9AD8F636-6C7B-B0F8-6ADE-D72C212759CF}"/>
                </a:ext>
              </a:extLst>
            </p:cNvPr>
            <p:cNvSpPr>
              <a:spLocks/>
            </p:cNvSpPr>
            <p:nvPr/>
          </p:nvSpPr>
          <p:spPr bwMode="auto">
            <a:xfrm>
              <a:off x="6627004" y="1454641"/>
              <a:ext cx="796048" cy="761129"/>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2" name="Freeform 307">
              <a:extLst>
                <a:ext uri="{FF2B5EF4-FFF2-40B4-BE49-F238E27FC236}">
                  <a16:creationId xmlns:a16="http://schemas.microsoft.com/office/drawing/2014/main" id="{24A45F8B-55E2-6B77-D76C-E4DF125EECF1}"/>
                </a:ext>
              </a:extLst>
            </p:cNvPr>
            <p:cNvSpPr>
              <a:spLocks/>
            </p:cNvSpPr>
            <p:nvPr/>
          </p:nvSpPr>
          <p:spPr bwMode="auto">
            <a:xfrm>
              <a:off x="6951319" y="3406195"/>
              <a:ext cx="31940" cy="39449"/>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3" name="Freeform 308">
              <a:extLst>
                <a:ext uri="{FF2B5EF4-FFF2-40B4-BE49-F238E27FC236}">
                  <a16:creationId xmlns:a16="http://schemas.microsoft.com/office/drawing/2014/main" id="{58B85C63-0453-BBF9-330E-4458392BB2E4}"/>
                </a:ext>
              </a:extLst>
            </p:cNvPr>
            <p:cNvSpPr>
              <a:spLocks/>
            </p:cNvSpPr>
            <p:nvPr/>
          </p:nvSpPr>
          <p:spPr bwMode="auto">
            <a:xfrm>
              <a:off x="6980803" y="2095103"/>
              <a:ext cx="68794" cy="44089"/>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4" name="Freeform 309">
              <a:extLst>
                <a:ext uri="{FF2B5EF4-FFF2-40B4-BE49-F238E27FC236}">
                  <a16:creationId xmlns:a16="http://schemas.microsoft.com/office/drawing/2014/main" id="{3A801B3F-677E-048F-7245-5FC44A9CA697}"/>
                </a:ext>
              </a:extLst>
            </p:cNvPr>
            <p:cNvSpPr>
              <a:spLocks/>
            </p:cNvSpPr>
            <p:nvPr/>
          </p:nvSpPr>
          <p:spPr bwMode="auto">
            <a:xfrm>
              <a:off x="7427966" y="2011565"/>
              <a:ext cx="213754" cy="20884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5" name="Freeform 310">
              <a:extLst>
                <a:ext uri="{FF2B5EF4-FFF2-40B4-BE49-F238E27FC236}">
                  <a16:creationId xmlns:a16="http://schemas.microsoft.com/office/drawing/2014/main" id="{5F53C15D-BA55-74F1-3013-AD4992042A3B}"/>
                </a:ext>
              </a:extLst>
            </p:cNvPr>
            <p:cNvSpPr>
              <a:spLocks/>
            </p:cNvSpPr>
            <p:nvPr/>
          </p:nvSpPr>
          <p:spPr bwMode="auto">
            <a:xfrm>
              <a:off x="7474649" y="2078860"/>
              <a:ext cx="34397" cy="32487"/>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6" name="Freeform 311">
              <a:extLst>
                <a:ext uri="{FF2B5EF4-FFF2-40B4-BE49-F238E27FC236}">
                  <a16:creationId xmlns:a16="http://schemas.microsoft.com/office/drawing/2014/main" id="{2E8D7505-E889-5E88-843C-F3FC3B4AC66A}"/>
                </a:ext>
              </a:extLst>
            </p:cNvPr>
            <p:cNvSpPr>
              <a:spLocks/>
            </p:cNvSpPr>
            <p:nvPr/>
          </p:nvSpPr>
          <p:spPr bwMode="auto">
            <a:xfrm>
              <a:off x="7489390" y="2106706"/>
              <a:ext cx="22113" cy="53372"/>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7" name="Freeform 312">
              <a:extLst>
                <a:ext uri="{FF2B5EF4-FFF2-40B4-BE49-F238E27FC236}">
                  <a16:creationId xmlns:a16="http://schemas.microsoft.com/office/drawing/2014/main" id="{A2D4150F-B9E1-60A9-5D15-B1D759D31DA0}"/>
                </a:ext>
              </a:extLst>
            </p:cNvPr>
            <p:cNvSpPr>
              <a:spLocks/>
            </p:cNvSpPr>
            <p:nvPr/>
          </p:nvSpPr>
          <p:spPr bwMode="auto">
            <a:xfrm>
              <a:off x="7513959" y="2081180"/>
              <a:ext cx="27026" cy="30166"/>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8" name="Freeform 313">
              <a:extLst>
                <a:ext uri="{FF2B5EF4-FFF2-40B4-BE49-F238E27FC236}">
                  <a16:creationId xmlns:a16="http://schemas.microsoft.com/office/drawing/2014/main" id="{5930A4B7-CA43-228A-8943-865FE7DCFF07}"/>
                </a:ext>
              </a:extLst>
            </p:cNvPr>
            <p:cNvSpPr>
              <a:spLocks/>
            </p:cNvSpPr>
            <p:nvPr/>
          </p:nvSpPr>
          <p:spPr bwMode="auto">
            <a:xfrm>
              <a:off x="7536072" y="2125271"/>
              <a:ext cx="24569" cy="25526"/>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9" name="Freeform 314">
              <a:extLst>
                <a:ext uri="{FF2B5EF4-FFF2-40B4-BE49-F238E27FC236}">
                  <a16:creationId xmlns:a16="http://schemas.microsoft.com/office/drawing/2014/main" id="{55E755A3-38B2-9807-B6D8-EA4DC07C8239}"/>
                </a:ext>
              </a:extLst>
            </p:cNvPr>
            <p:cNvSpPr>
              <a:spLocks/>
            </p:cNvSpPr>
            <p:nvPr/>
          </p:nvSpPr>
          <p:spPr bwMode="auto">
            <a:xfrm>
              <a:off x="7543443" y="2157757"/>
              <a:ext cx="36854" cy="53372"/>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0" name="Freeform 315">
              <a:extLst>
                <a:ext uri="{FF2B5EF4-FFF2-40B4-BE49-F238E27FC236}">
                  <a16:creationId xmlns:a16="http://schemas.microsoft.com/office/drawing/2014/main" id="{DD7A853F-D980-1E22-0C9C-16CB21C485BC}"/>
                </a:ext>
              </a:extLst>
            </p:cNvPr>
            <p:cNvSpPr>
              <a:spLocks/>
            </p:cNvSpPr>
            <p:nvPr/>
          </p:nvSpPr>
          <p:spPr bwMode="auto">
            <a:xfrm>
              <a:off x="7602409" y="2171680"/>
              <a:ext cx="17198" cy="3480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1" name="Freeform 316">
              <a:extLst>
                <a:ext uri="{FF2B5EF4-FFF2-40B4-BE49-F238E27FC236}">
                  <a16:creationId xmlns:a16="http://schemas.microsoft.com/office/drawing/2014/main" id="{DE6C1262-B278-3A5A-D3DD-8A219FAB28F4}"/>
                </a:ext>
              </a:extLst>
            </p:cNvPr>
            <p:cNvSpPr>
              <a:spLocks/>
            </p:cNvSpPr>
            <p:nvPr/>
          </p:nvSpPr>
          <p:spPr bwMode="auto">
            <a:xfrm>
              <a:off x="7786679" y="2429258"/>
              <a:ext cx="1542958" cy="816822"/>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2" name="Freeform 317">
              <a:extLst>
                <a:ext uri="{FF2B5EF4-FFF2-40B4-BE49-F238E27FC236}">
                  <a16:creationId xmlns:a16="http://schemas.microsoft.com/office/drawing/2014/main" id="{C029CBF7-87DB-D6EA-6543-3A16F2E4E02A}"/>
                </a:ext>
              </a:extLst>
            </p:cNvPr>
            <p:cNvSpPr>
              <a:spLocks/>
            </p:cNvSpPr>
            <p:nvPr/>
          </p:nvSpPr>
          <p:spPr bwMode="auto">
            <a:xfrm>
              <a:off x="9558133" y="4898287"/>
              <a:ext cx="137589" cy="157795"/>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3" name="Freeform 318">
              <a:extLst>
                <a:ext uri="{FF2B5EF4-FFF2-40B4-BE49-F238E27FC236}">
                  <a16:creationId xmlns:a16="http://schemas.microsoft.com/office/drawing/2014/main" id="{72403697-404B-1CBA-94F1-ADB238C46D32}"/>
                </a:ext>
              </a:extLst>
            </p:cNvPr>
            <p:cNvSpPr>
              <a:spLocks/>
            </p:cNvSpPr>
            <p:nvPr/>
          </p:nvSpPr>
          <p:spPr bwMode="auto">
            <a:xfrm>
              <a:off x="9162566" y="3638247"/>
              <a:ext cx="358714" cy="334155"/>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4" name="Freeform 320">
              <a:extLst>
                <a:ext uri="{FF2B5EF4-FFF2-40B4-BE49-F238E27FC236}">
                  <a16:creationId xmlns:a16="http://schemas.microsoft.com/office/drawing/2014/main" id="{7309163D-9566-E7BB-ED0E-D9188120AAFC}"/>
                </a:ext>
              </a:extLst>
            </p:cNvPr>
            <p:cNvSpPr>
              <a:spLocks/>
            </p:cNvSpPr>
            <p:nvPr/>
          </p:nvSpPr>
          <p:spPr bwMode="auto">
            <a:xfrm>
              <a:off x="2892456" y="2819105"/>
              <a:ext cx="378368" cy="297026"/>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5" name="Freeform 321">
              <a:extLst>
                <a:ext uri="{FF2B5EF4-FFF2-40B4-BE49-F238E27FC236}">
                  <a16:creationId xmlns:a16="http://schemas.microsoft.com/office/drawing/2014/main" id="{69EF7189-22EB-2D65-B953-353726B37ED9}"/>
                </a:ext>
              </a:extLst>
            </p:cNvPr>
            <p:cNvSpPr>
              <a:spLocks/>
            </p:cNvSpPr>
            <p:nvPr/>
          </p:nvSpPr>
          <p:spPr bwMode="auto">
            <a:xfrm>
              <a:off x="1786832" y="2677553"/>
              <a:ext cx="49138" cy="99783"/>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6" name="Freeform 322">
              <a:extLst>
                <a:ext uri="{FF2B5EF4-FFF2-40B4-BE49-F238E27FC236}">
                  <a16:creationId xmlns:a16="http://schemas.microsoft.com/office/drawing/2014/main" id="{3F213764-5B72-4AB7-A922-4952C3260F85}"/>
                </a:ext>
              </a:extLst>
            </p:cNvPr>
            <p:cNvSpPr>
              <a:spLocks/>
            </p:cNvSpPr>
            <p:nvPr/>
          </p:nvSpPr>
          <p:spPr bwMode="auto">
            <a:xfrm>
              <a:off x="1039923" y="2870156"/>
              <a:ext cx="545441" cy="566205"/>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7" name="Freeform 323">
              <a:extLst>
                <a:ext uri="{FF2B5EF4-FFF2-40B4-BE49-F238E27FC236}">
                  <a16:creationId xmlns:a16="http://schemas.microsoft.com/office/drawing/2014/main" id="{5FE952DA-9349-ECC0-E0BD-1586E9EA14E5}"/>
                </a:ext>
              </a:extLst>
            </p:cNvPr>
            <p:cNvSpPr>
              <a:spLocks/>
            </p:cNvSpPr>
            <p:nvPr/>
          </p:nvSpPr>
          <p:spPr bwMode="auto">
            <a:xfrm>
              <a:off x="4297826" y="4311198"/>
              <a:ext cx="1078597" cy="888758"/>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8" name="Freeform 324">
              <a:extLst>
                <a:ext uri="{FF2B5EF4-FFF2-40B4-BE49-F238E27FC236}">
                  <a16:creationId xmlns:a16="http://schemas.microsoft.com/office/drawing/2014/main" id="{B6EFA6AA-D243-35D7-B83B-95C62DA83F36}"/>
                </a:ext>
              </a:extLst>
            </p:cNvPr>
            <p:cNvSpPr>
              <a:spLocks/>
            </p:cNvSpPr>
            <p:nvPr/>
          </p:nvSpPr>
          <p:spPr bwMode="auto">
            <a:xfrm>
              <a:off x="5143012" y="5251007"/>
              <a:ext cx="95820" cy="99783"/>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9" name="Freeform 325">
              <a:extLst>
                <a:ext uri="{FF2B5EF4-FFF2-40B4-BE49-F238E27FC236}">
                  <a16:creationId xmlns:a16="http://schemas.microsoft.com/office/drawing/2014/main" id="{BBF20A10-66BC-BB70-1D91-A76FDA019DB3}"/>
                </a:ext>
              </a:extLst>
            </p:cNvPr>
            <p:cNvSpPr>
              <a:spLocks/>
            </p:cNvSpPr>
            <p:nvPr/>
          </p:nvSpPr>
          <p:spPr bwMode="auto">
            <a:xfrm>
              <a:off x="1523940" y="2452463"/>
              <a:ext cx="206383" cy="83538"/>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0" name="Freeform 326">
              <a:extLst>
                <a:ext uri="{FF2B5EF4-FFF2-40B4-BE49-F238E27FC236}">
                  <a16:creationId xmlns:a16="http://schemas.microsoft.com/office/drawing/2014/main" id="{42E4D4F1-3287-292D-F488-B227F3BC0FA5}"/>
                </a:ext>
              </a:extLst>
            </p:cNvPr>
            <p:cNvSpPr>
              <a:spLocks/>
            </p:cNvSpPr>
            <p:nvPr/>
          </p:nvSpPr>
          <p:spPr bwMode="auto">
            <a:xfrm>
              <a:off x="3622167" y="3206631"/>
              <a:ext cx="127761" cy="1740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1" name="Freeform 327">
              <a:extLst>
                <a:ext uri="{FF2B5EF4-FFF2-40B4-BE49-F238E27FC236}">
                  <a16:creationId xmlns:a16="http://schemas.microsoft.com/office/drawing/2014/main" id="{222961BC-749F-1EDA-FA6A-6F3BDD467D74}"/>
                </a:ext>
              </a:extLst>
            </p:cNvPr>
            <p:cNvSpPr>
              <a:spLocks/>
            </p:cNvSpPr>
            <p:nvPr/>
          </p:nvSpPr>
          <p:spPr bwMode="auto">
            <a:xfrm>
              <a:off x="1347041" y="2352681"/>
              <a:ext cx="88450" cy="67295"/>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2" name="Freeform 328">
              <a:extLst>
                <a:ext uri="{FF2B5EF4-FFF2-40B4-BE49-F238E27FC236}">
                  <a16:creationId xmlns:a16="http://schemas.microsoft.com/office/drawing/2014/main" id="{95168479-7A6F-6CB8-6CF0-4A57229BF1A5}"/>
                </a:ext>
              </a:extLst>
            </p:cNvPr>
            <p:cNvSpPr>
              <a:spLocks/>
            </p:cNvSpPr>
            <p:nvPr/>
          </p:nvSpPr>
          <p:spPr bwMode="auto">
            <a:xfrm>
              <a:off x="3646736" y="3150939"/>
              <a:ext cx="88450" cy="51051"/>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3" name="Freeform 329">
              <a:extLst>
                <a:ext uri="{FF2B5EF4-FFF2-40B4-BE49-F238E27FC236}">
                  <a16:creationId xmlns:a16="http://schemas.microsoft.com/office/drawing/2014/main" id="{FB1199F9-F883-27EA-801E-B6E3702C74E7}"/>
                </a:ext>
              </a:extLst>
            </p:cNvPr>
            <p:cNvSpPr>
              <a:spLocks/>
            </p:cNvSpPr>
            <p:nvPr/>
          </p:nvSpPr>
          <p:spPr bwMode="auto">
            <a:xfrm>
              <a:off x="4322395" y="3849414"/>
              <a:ext cx="31940" cy="30166"/>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4" name="Freeform 330">
              <a:extLst>
                <a:ext uri="{FF2B5EF4-FFF2-40B4-BE49-F238E27FC236}">
                  <a16:creationId xmlns:a16="http://schemas.microsoft.com/office/drawing/2014/main" id="{BED268BB-26A2-442B-B5AC-A6FC68455103}"/>
                </a:ext>
              </a:extLst>
            </p:cNvPr>
            <p:cNvSpPr>
              <a:spLocks/>
            </p:cNvSpPr>
            <p:nvPr/>
          </p:nvSpPr>
          <p:spPr bwMode="auto">
            <a:xfrm>
              <a:off x="1872826" y="2617221"/>
              <a:ext cx="164614" cy="10442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5" name="Freeform 331">
              <a:extLst>
                <a:ext uri="{FF2B5EF4-FFF2-40B4-BE49-F238E27FC236}">
                  <a16:creationId xmlns:a16="http://schemas.microsoft.com/office/drawing/2014/main" id="{530980B5-F209-0DAF-A664-8DD2B6E0FC8F}"/>
                </a:ext>
              </a:extLst>
            </p:cNvPr>
            <p:cNvSpPr>
              <a:spLocks/>
            </p:cNvSpPr>
            <p:nvPr/>
          </p:nvSpPr>
          <p:spPr bwMode="auto">
            <a:xfrm>
              <a:off x="3737644" y="3157900"/>
              <a:ext cx="243238" cy="543001"/>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6" name="Freeform 332">
              <a:extLst>
                <a:ext uri="{FF2B5EF4-FFF2-40B4-BE49-F238E27FC236}">
                  <a16:creationId xmlns:a16="http://schemas.microsoft.com/office/drawing/2014/main" id="{D8B24C07-3483-58C8-64F1-5833E6FA26C2}"/>
                </a:ext>
              </a:extLst>
            </p:cNvPr>
            <p:cNvSpPr>
              <a:spLocks/>
            </p:cNvSpPr>
            <p:nvPr/>
          </p:nvSpPr>
          <p:spPr bwMode="auto">
            <a:xfrm>
              <a:off x="4015277" y="3566312"/>
              <a:ext cx="132675" cy="125308"/>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7" name="Freeform 333">
              <a:extLst>
                <a:ext uri="{FF2B5EF4-FFF2-40B4-BE49-F238E27FC236}">
                  <a16:creationId xmlns:a16="http://schemas.microsoft.com/office/drawing/2014/main" id="{DDC3DFCE-E163-E2B2-E121-00F888117322}"/>
                </a:ext>
              </a:extLst>
            </p:cNvPr>
            <p:cNvSpPr>
              <a:spLocks/>
            </p:cNvSpPr>
            <p:nvPr/>
          </p:nvSpPr>
          <p:spPr bwMode="auto">
            <a:xfrm>
              <a:off x="3408414" y="3710184"/>
              <a:ext cx="49138" cy="111385"/>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8" name="Freeform 334">
              <a:extLst>
                <a:ext uri="{FF2B5EF4-FFF2-40B4-BE49-F238E27FC236}">
                  <a16:creationId xmlns:a16="http://schemas.microsoft.com/office/drawing/2014/main" id="{EBE34E73-988D-5485-AA3F-39E4C2BBDAEE}"/>
                </a:ext>
              </a:extLst>
            </p:cNvPr>
            <p:cNvSpPr>
              <a:spLocks/>
            </p:cNvSpPr>
            <p:nvPr/>
          </p:nvSpPr>
          <p:spPr bwMode="auto">
            <a:xfrm>
              <a:off x="3241342" y="2271463"/>
              <a:ext cx="1638778" cy="1127772"/>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9" name="Freeform 335">
              <a:extLst>
                <a:ext uri="{FF2B5EF4-FFF2-40B4-BE49-F238E27FC236}">
                  <a16:creationId xmlns:a16="http://schemas.microsoft.com/office/drawing/2014/main" id="{83F87399-B414-32E4-3DC6-6ACBE27036AC}"/>
                </a:ext>
              </a:extLst>
            </p:cNvPr>
            <p:cNvSpPr>
              <a:spLocks/>
            </p:cNvSpPr>
            <p:nvPr/>
          </p:nvSpPr>
          <p:spPr bwMode="auto">
            <a:xfrm>
              <a:off x="4182350" y="3408516"/>
              <a:ext cx="58966" cy="51051"/>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0" name="Freeform 336">
              <a:extLst>
                <a:ext uri="{FF2B5EF4-FFF2-40B4-BE49-F238E27FC236}">
                  <a16:creationId xmlns:a16="http://schemas.microsoft.com/office/drawing/2014/main" id="{AB084922-495F-E079-66B4-81D7DD1C5130}"/>
                </a:ext>
              </a:extLst>
            </p:cNvPr>
            <p:cNvSpPr>
              <a:spLocks/>
            </p:cNvSpPr>
            <p:nvPr/>
          </p:nvSpPr>
          <p:spPr bwMode="auto">
            <a:xfrm>
              <a:off x="4484553" y="3253041"/>
              <a:ext cx="46682" cy="95141"/>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1" name="Freeform 337">
              <a:extLst>
                <a:ext uri="{FF2B5EF4-FFF2-40B4-BE49-F238E27FC236}">
                  <a16:creationId xmlns:a16="http://schemas.microsoft.com/office/drawing/2014/main" id="{A457597D-0C11-89A2-482D-5D0F45C9C7EE}"/>
                </a:ext>
              </a:extLst>
            </p:cNvPr>
            <p:cNvSpPr>
              <a:spLocks/>
            </p:cNvSpPr>
            <p:nvPr/>
          </p:nvSpPr>
          <p:spPr bwMode="auto">
            <a:xfrm>
              <a:off x="1587821" y="2364283"/>
              <a:ext cx="285005" cy="125308"/>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2" name="Freeform 338">
              <a:extLst>
                <a:ext uri="{FF2B5EF4-FFF2-40B4-BE49-F238E27FC236}">
                  <a16:creationId xmlns:a16="http://schemas.microsoft.com/office/drawing/2014/main" id="{C8C273E5-7B08-402F-B3F7-F530295D44DB}"/>
                </a:ext>
              </a:extLst>
            </p:cNvPr>
            <p:cNvSpPr>
              <a:spLocks/>
            </p:cNvSpPr>
            <p:nvPr/>
          </p:nvSpPr>
          <p:spPr bwMode="auto">
            <a:xfrm>
              <a:off x="1489543" y="2099745"/>
              <a:ext cx="71251" cy="116026"/>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3" name="Freeform 339">
              <a:extLst>
                <a:ext uri="{FF2B5EF4-FFF2-40B4-BE49-F238E27FC236}">
                  <a16:creationId xmlns:a16="http://schemas.microsoft.com/office/drawing/2014/main" id="{228EDB29-A26D-C61A-A44A-3717C936DFFA}"/>
                </a:ext>
              </a:extLst>
            </p:cNvPr>
            <p:cNvSpPr>
              <a:spLocks/>
            </p:cNvSpPr>
            <p:nvPr/>
          </p:nvSpPr>
          <p:spPr bwMode="auto">
            <a:xfrm>
              <a:off x="1536226" y="2187925"/>
              <a:ext cx="24569" cy="13923"/>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4" name="Freeform 340">
              <a:extLst>
                <a:ext uri="{FF2B5EF4-FFF2-40B4-BE49-F238E27FC236}">
                  <a16:creationId xmlns:a16="http://schemas.microsoft.com/office/drawing/2014/main" id="{6BD7A980-C2BE-2F35-77B2-24D48E816B3C}"/>
                </a:ext>
              </a:extLst>
            </p:cNvPr>
            <p:cNvSpPr>
              <a:spLocks/>
            </p:cNvSpPr>
            <p:nvPr/>
          </p:nvSpPr>
          <p:spPr bwMode="auto">
            <a:xfrm>
              <a:off x="1570623" y="2162399"/>
              <a:ext cx="41768" cy="48731"/>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5" name="Freeform 341">
              <a:extLst>
                <a:ext uri="{FF2B5EF4-FFF2-40B4-BE49-F238E27FC236}">
                  <a16:creationId xmlns:a16="http://schemas.microsoft.com/office/drawing/2014/main" id="{8D33E53E-F043-7B87-2193-98136C2E05B0}"/>
                </a:ext>
              </a:extLst>
            </p:cNvPr>
            <p:cNvSpPr>
              <a:spLocks/>
            </p:cNvSpPr>
            <p:nvPr/>
          </p:nvSpPr>
          <p:spPr bwMode="auto">
            <a:xfrm>
              <a:off x="1821229" y="1526577"/>
              <a:ext cx="292376" cy="480347"/>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6" name="Freeform 342">
              <a:extLst>
                <a:ext uri="{FF2B5EF4-FFF2-40B4-BE49-F238E27FC236}">
                  <a16:creationId xmlns:a16="http://schemas.microsoft.com/office/drawing/2014/main" id="{F44EBCEF-813F-C51E-73FC-7EB1D556925E}"/>
                </a:ext>
              </a:extLst>
            </p:cNvPr>
            <p:cNvSpPr>
              <a:spLocks/>
            </p:cNvSpPr>
            <p:nvPr/>
          </p:nvSpPr>
          <p:spPr bwMode="auto">
            <a:xfrm>
              <a:off x="1152943" y="2364283"/>
              <a:ext cx="336601" cy="320232"/>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7" name="Freeform 343">
              <a:extLst>
                <a:ext uri="{FF2B5EF4-FFF2-40B4-BE49-F238E27FC236}">
                  <a16:creationId xmlns:a16="http://schemas.microsoft.com/office/drawing/2014/main" id="{7D31E40E-2447-E1FB-E6D3-DF23D1916C36}"/>
                </a:ext>
              </a:extLst>
            </p:cNvPr>
            <p:cNvSpPr>
              <a:spLocks/>
            </p:cNvSpPr>
            <p:nvPr/>
          </p:nvSpPr>
          <p:spPr bwMode="auto">
            <a:xfrm>
              <a:off x="1501827" y="2661310"/>
              <a:ext cx="22113" cy="58012"/>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8" name="Freeform 344">
              <a:extLst>
                <a:ext uri="{FF2B5EF4-FFF2-40B4-BE49-F238E27FC236}">
                  <a16:creationId xmlns:a16="http://schemas.microsoft.com/office/drawing/2014/main" id="{62B91ED2-CD5B-D82F-A255-D2B2F7ACAA89}"/>
                </a:ext>
              </a:extLst>
            </p:cNvPr>
            <p:cNvSpPr>
              <a:spLocks/>
            </p:cNvSpPr>
            <p:nvPr/>
          </p:nvSpPr>
          <p:spPr bwMode="auto">
            <a:xfrm>
              <a:off x="1430576" y="2215771"/>
              <a:ext cx="235866" cy="283103"/>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9" name="Freeform 345">
              <a:extLst>
                <a:ext uri="{FF2B5EF4-FFF2-40B4-BE49-F238E27FC236}">
                  <a16:creationId xmlns:a16="http://schemas.microsoft.com/office/drawing/2014/main" id="{9767D8B5-0859-6112-945D-7DD61F1E3D0C}"/>
                </a:ext>
              </a:extLst>
            </p:cNvPr>
            <p:cNvSpPr>
              <a:spLocks/>
            </p:cNvSpPr>
            <p:nvPr/>
          </p:nvSpPr>
          <p:spPr bwMode="auto">
            <a:xfrm>
              <a:off x="1811403" y="2705399"/>
              <a:ext cx="167072" cy="183321"/>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0" name="Freeform 346">
              <a:extLst>
                <a:ext uri="{FF2B5EF4-FFF2-40B4-BE49-F238E27FC236}">
                  <a16:creationId xmlns:a16="http://schemas.microsoft.com/office/drawing/2014/main" id="{F4F1B206-5932-5D63-45AE-35F7B8DAD2D9}"/>
                </a:ext>
              </a:extLst>
            </p:cNvPr>
            <p:cNvSpPr>
              <a:spLocks/>
            </p:cNvSpPr>
            <p:nvPr/>
          </p:nvSpPr>
          <p:spPr bwMode="auto">
            <a:xfrm>
              <a:off x="1902309" y="2918888"/>
              <a:ext cx="76165" cy="11603"/>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1" name="Freeform 347">
              <a:extLst>
                <a:ext uri="{FF2B5EF4-FFF2-40B4-BE49-F238E27FC236}">
                  <a16:creationId xmlns:a16="http://schemas.microsoft.com/office/drawing/2014/main" id="{B6893984-32A6-A8C4-9928-94816F3186F3}"/>
                </a:ext>
              </a:extLst>
            </p:cNvPr>
            <p:cNvSpPr>
              <a:spLocks/>
            </p:cNvSpPr>
            <p:nvPr/>
          </p:nvSpPr>
          <p:spPr bwMode="auto">
            <a:xfrm>
              <a:off x="1703297" y="2461746"/>
              <a:ext cx="176900" cy="102103"/>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2" name="Freeform 348">
              <a:extLst>
                <a:ext uri="{FF2B5EF4-FFF2-40B4-BE49-F238E27FC236}">
                  <a16:creationId xmlns:a16="http://schemas.microsoft.com/office/drawing/2014/main" id="{3985EEA9-3E30-2AF9-EA68-9AF4F12E3B57}"/>
                </a:ext>
              </a:extLst>
            </p:cNvPr>
            <p:cNvSpPr>
              <a:spLocks/>
            </p:cNvSpPr>
            <p:nvPr/>
          </p:nvSpPr>
          <p:spPr bwMode="auto">
            <a:xfrm>
              <a:off x="3093925" y="2904965"/>
              <a:ext cx="781307" cy="856271"/>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3" name="Freeform 349">
              <a:extLst>
                <a:ext uri="{FF2B5EF4-FFF2-40B4-BE49-F238E27FC236}">
                  <a16:creationId xmlns:a16="http://schemas.microsoft.com/office/drawing/2014/main" id="{F7992840-62D5-1974-E09C-04DDA7829F6C}"/>
                </a:ext>
              </a:extLst>
            </p:cNvPr>
            <p:cNvSpPr>
              <a:spLocks/>
            </p:cNvSpPr>
            <p:nvPr/>
          </p:nvSpPr>
          <p:spPr bwMode="auto">
            <a:xfrm>
              <a:off x="3818723" y="3833171"/>
              <a:ext cx="292376" cy="331833"/>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4" name="Freeform 350">
              <a:extLst>
                <a:ext uri="{FF2B5EF4-FFF2-40B4-BE49-F238E27FC236}">
                  <a16:creationId xmlns:a16="http://schemas.microsoft.com/office/drawing/2014/main" id="{CC1DA923-F7C4-FA81-CBB4-06EED2164249}"/>
                </a:ext>
              </a:extLst>
            </p:cNvPr>
            <p:cNvSpPr>
              <a:spLocks/>
            </p:cNvSpPr>
            <p:nvPr/>
          </p:nvSpPr>
          <p:spPr bwMode="auto">
            <a:xfrm>
              <a:off x="4093900" y="4171966"/>
              <a:ext cx="240780" cy="83538"/>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5" name="Freeform 351">
              <a:extLst>
                <a:ext uri="{FF2B5EF4-FFF2-40B4-BE49-F238E27FC236}">
                  <a16:creationId xmlns:a16="http://schemas.microsoft.com/office/drawing/2014/main" id="{8A7CA8DD-307A-E340-9C15-862272506AD5}"/>
                </a:ext>
              </a:extLst>
            </p:cNvPr>
            <p:cNvSpPr>
              <a:spLocks/>
            </p:cNvSpPr>
            <p:nvPr/>
          </p:nvSpPr>
          <p:spPr bwMode="auto">
            <a:xfrm>
              <a:off x="4189720" y="3872620"/>
              <a:ext cx="262892" cy="24597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6" name="Freeform 352">
              <a:extLst>
                <a:ext uri="{FF2B5EF4-FFF2-40B4-BE49-F238E27FC236}">
                  <a16:creationId xmlns:a16="http://schemas.microsoft.com/office/drawing/2014/main" id="{E4D15E8B-0C51-956E-3480-824D7BBBE8B8}"/>
                </a:ext>
              </a:extLst>
            </p:cNvPr>
            <p:cNvSpPr>
              <a:spLocks/>
            </p:cNvSpPr>
            <p:nvPr/>
          </p:nvSpPr>
          <p:spPr bwMode="auto">
            <a:xfrm>
              <a:off x="4398560" y="4243903"/>
              <a:ext cx="61423" cy="18564"/>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7" name="Freeform 353">
              <a:extLst>
                <a:ext uri="{FF2B5EF4-FFF2-40B4-BE49-F238E27FC236}">
                  <a16:creationId xmlns:a16="http://schemas.microsoft.com/office/drawing/2014/main" id="{6B147486-394A-883D-7765-F6374F197B68}"/>
                </a:ext>
              </a:extLst>
            </p:cNvPr>
            <p:cNvSpPr>
              <a:spLocks/>
            </p:cNvSpPr>
            <p:nvPr/>
          </p:nvSpPr>
          <p:spPr bwMode="auto">
            <a:xfrm>
              <a:off x="4452612" y="3944556"/>
              <a:ext cx="167072" cy="218129"/>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8" name="Freeform 354">
              <a:extLst>
                <a:ext uri="{FF2B5EF4-FFF2-40B4-BE49-F238E27FC236}">
                  <a16:creationId xmlns:a16="http://schemas.microsoft.com/office/drawing/2014/main" id="{FE4CBB14-456D-502B-DF84-71C66FDCBC84}"/>
                </a:ext>
              </a:extLst>
            </p:cNvPr>
            <p:cNvSpPr>
              <a:spLocks/>
            </p:cNvSpPr>
            <p:nvPr/>
          </p:nvSpPr>
          <p:spPr bwMode="auto">
            <a:xfrm>
              <a:off x="4582831" y="4243903"/>
              <a:ext cx="93363" cy="55692"/>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9" name="Freeform 355">
              <a:extLst>
                <a:ext uri="{FF2B5EF4-FFF2-40B4-BE49-F238E27FC236}">
                  <a16:creationId xmlns:a16="http://schemas.microsoft.com/office/drawing/2014/main" id="{AFFC64FD-64D9-88D3-7F3B-6ABE9B2BFDE2}"/>
                </a:ext>
              </a:extLst>
            </p:cNvPr>
            <p:cNvSpPr>
              <a:spLocks/>
            </p:cNvSpPr>
            <p:nvPr/>
          </p:nvSpPr>
          <p:spPr bwMode="auto">
            <a:xfrm>
              <a:off x="4678651" y="3935274"/>
              <a:ext cx="34397" cy="85860"/>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0" name="Freeform 356">
              <a:extLst>
                <a:ext uri="{FF2B5EF4-FFF2-40B4-BE49-F238E27FC236}">
                  <a16:creationId xmlns:a16="http://schemas.microsoft.com/office/drawing/2014/main" id="{9619ABF8-A3AD-CE11-8489-92287791C3E9}"/>
                </a:ext>
              </a:extLst>
            </p:cNvPr>
            <p:cNvSpPr>
              <a:spLocks/>
            </p:cNvSpPr>
            <p:nvPr/>
          </p:nvSpPr>
          <p:spPr bwMode="auto">
            <a:xfrm>
              <a:off x="4693393" y="4076826"/>
              <a:ext cx="76165" cy="27846"/>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1" name="Freeform 357">
              <a:extLst>
                <a:ext uri="{FF2B5EF4-FFF2-40B4-BE49-F238E27FC236}">
                  <a16:creationId xmlns:a16="http://schemas.microsoft.com/office/drawing/2014/main" id="{AF6A3FE1-F3E5-0798-8309-51F29ABBD13A}"/>
                </a:ext>
              </a:extLst>
            </p:cNvPr>
            <p:cNvSpPr>
              <a:spLocks/>
            </p:cNvSpPr>
            <p:nvPr/>
          </p:nvSpPr>
          <p:spPr bwMode="auto">
            <a:xfrm>
              <a:off x="4772014" y="4009531"/>
              <a:ext cx="280090" cy="252936"/>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2" name="Freeform 358">
              <a:extLst>
                <a:ext uri="{FF2B5EF4-FFF2-40B4-BE49-F238E27FC236}">
                  <a16:creationId xmlns:a16="http://schemas.microsoft.com/office/drawing/2014/main" id="{86BC2FDB-44D9-547B-151D-301BAAA0F10B}"/>
                </a:ext>
              </a:extLst>
            </p:cNvPr>
            <p:cNvSpPr>
              <a:spLocks/>
            </p:cNvSpPr>
            <p:nvPr/>
          </p:nvSpPr>
          <p:spPr bwMode="auto">
            <a:xfrm>
              <a:off x="4779385" y="4204453"/>
              <a:ext cx="14741" cy="2320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3" name="Freeform 359">
              <a:extLst>
                <a:ext uri="{FF2B5EF4-FFF2-40B4-BE49-F238E27FC236}">
                  <a16:creationId xmlns:a16="http://schemas.microsoft.com/office/drawing/2014/main" id="{525BCB3F-925F-F7FB-2ACC-791A10EDA965}"/>
                </a:ext>
              </a:extLst>
            </p:cNvPr>
            <p:cNvSpPr>
              <a:spLocks/>
            </p:cNvSpPr>
            <p:nvPr/>
          </p:nvSpPr>
          <p:spPr bwMode="auto">
            <a:xfrm>
              <a:off x="2452663" y="2770374"/>
              <a:ext cx="511043" cy="480347"/>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4" name="Freeform 360">
              <a:extLst>
                <a:ext uri="{FF2B5EF4-FFF2-40B4-BE49-F238E27FC236}">
                  <a16:creationId xmlns:a16="http://schemas.microsoft.com/office/drawing/2014/main" id="{EC61FBCC-87B2-F0E2-FD29-6D30E95EB66B}"/>
                </a:ext>
              </a:extLst>
            </p:cNvPr>
            <p:cNvSpPr>
              <a:spLocks/>
            </p:cNvSpPr>
            <p:nvPr/>
          </p:nvSpPr>
          <p:spPr bwMode="auto">
            <a:xfrm>
              <a:off x="2305247" y="2860874"/>
              <a:ext cx="267807" cy="264538"/>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5" name="Freeform 361">
              <a:extLst>
                <a:ext uri="{FF2B5EF4-FFF2-40B4-BE49-F238E27FC236}">
                  <a16:creationId xmlns:a16="http://schemas.microsoft.com/office/drawing/2014/main" id="{3397C02A-18C6-CFAA-02E7-9A985EC1809E}"/>
                </a:ext>
              </a:extLst>
            </p:cNvPr>
            <p:cNvSpPr>
              <a:spLocks/>
            </p:cNvSpPr>
            <p:nvPr/>
          </p:nvSpPr>
          <p:spPr bwMode="auto">
            <a:xfrm>
              <a:off x="1452689" y="2515118"/>
              <a:ext cx="312032" cy="320232"/>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6" name="Freeform 362">
              <a:extLst>
                <a:ext uri="{FF2B5EF4-FFF2-40B4-BE49-F238E27FC236}">
                  <a16:creationId xmlns:a16="http://schemas.microsoft.com/office/drawing/2014/main" id="{667BE1A0-2373-C632-88BA-6AE99CD7088F}"/>
                </a:ext>
              </a:extLst>
            </p:cNvPr>
            <p:cNvSpPr>
              <a:spLocks/>
            </p:cNvSpPr>
            <p:nvPr/>
          </p:nvSpPr>
          <p:spPr bwMode="auto">
            <a:xfrm>
              <a:off x="1492001" y="2721644"/>
              <a:ext cx="36854" cy="78897"/>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7" name="Freeform 363">
              <a:extLst>
                <a:ext uri="{FF2B5EF4-FFF2-40B4-BE49-F238E27FC236}">
                  <a16:creationId xmlns:a16="http://schemas.microsoft.com/office/drawing/2014/main" id="{9D726C48-7230-906B-F38E-B3764D2022A5}"/>
                </a:ext>
              </a:extLst>
            </p:cNvPr>
            <p:cNvSpPr>
              <a:spLocks/>
            </p:cNvSpPr>
            <p:nvPr/>
          </p:nvSpPr>
          <p:spPr bwMode="auto">
            <a:xfrm>
              <a:off x="1607477" y="2826067"/>
              <a:ext cx="81079" cy="51051"/>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8" name="Freeform 364">
              <a:extLst>
                <a:ext uri="{FF2B5EF4-FFF2-40B4-BE49-F238E27FC236}">
                  <a16:creationId xmlns:a16="http://schemas.microsoft.com/office/drawing/2014/main" id="{3F10036F-FD6A-843B-C52C-5ABE598A771A}"/>
                </a:ext>
              </a:extLst>
            </p:cNvPr>
            <p:cNvSpPr>
              <a:spLocks/>
            </p:cNvSpPr>
            <p:nvPr/>
          </p:nvSpPr>
          <p:spPr bwMode="auto">
            <a:xfrm>
              <a:off x="4740075" y="2974580"/>
              <a:ext cx="63881" cy="81218"/>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9" name="Freeform 365">
              <a:extLst>
                <a:ext uri="{FF2B5EF4-FFF2-40B4-BE49-F238E27FC236}">
                  <a16:creationId xmlns:a16="http://schemas.microsoft.com/office/drawing/2014/main" id="{8CD3E4F7-F1E8-905B-E48D-39BB32505DAC}"/>
                </a:ext>
              </a:extLst>
            </p:cNvPr>
            <p:cNvSpPr>
              <a:spLocks/>
            </p:cNvSpPr>
            <p:nvPr/>
          </p:nvSpPr>
          <p:spPr bwMode="auto">
            <a:xfrm>
              <a:off x="4772014" y="2719324"/>
              <a:ext cx="302204" cy="266859"/>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0" name="Freeform 366">
              <a:extLst>
                <a:ext uri="{FF2B5EF4-FFF2-40B4-BE49-F238E27FC236}">
                  <a16:creationId xmlns:a16="http://schemas.microsoft.com/office/drawing/2014/main" id="{2A0E468E-09B8-73D9-6612-24F0201266C8}"/>
                </a:ext>
              </a:extLst>
            </p:cNvPr>
            <p:cNvSpPr>
              <a:spLocks/>
            </p:cNvSpPr>
            <p:nvPr/>
          </p:nvSpPr>
          <p:spPr bwMode="auto">
            <a:xfrm>
              <a:off x="4806411" y="2962977"/>
              <a:ext cx="63881" cy="48731"/>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1" name="Freeform 367">
              <a:extLst>
                <a:ext uri="{FF2B5EF4-FFF2-40B4-BE49-F238E27FC236}">
                  <a16:creationId xmlns:a16="http://schemas.microsoft.com/office/drawing/2014/main" id="{C8AE1887-6BC2-D70C-EB0A-7908885319BD}"/>
                </a:ext>
              </a:extLst>
            </p:cNvPr>
            <p:cNvSpPr>
              <a:spLocks/>
            </p:cNvSpPr>
            <p:nvPr/>
          </p:nvSpPr>
          <p:spPr bwMode="auto">
            <a:xfrm>
              <a:off x="5012795" y="2577772"/>
              <a:ext cx="157244" cy="14155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2" name="Freeform 368">
              <a:extLst>
                <a:ext uri="{FF2B5EF4-FFF2-40B4-BE49-F238E27FC236}">
                  <a16:creationId xmlns:a16="http://schemas.microsoft.com/office/drawing/2014/main" id="{7B286C90-8C39-2524-C874-303964C80D14}"/>
                </a:ext>
              </a:extLst>
            </p:cNvPr>
            <p:cNvSpPr>
              <a:spLocks/>
            </p:cNvSpPr>
            <p:nvPr/>
          </p:nvSpPr>
          <p:spPr bwMode="auto">
            <a:xfrm>
              <a:off x="4600030" y="2670592"/>
              <a:ext cx="167072" cy="17636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3" name="Freeform 369">
              <a:extLst>
                <a:ext uri="{FF2B5EF4-FFF2-40B4-BE49-F238E27FC236}">
                  <a16:creationId xmlns:a16="http://schemas.microsoft.com/office/drawing/2014/main" id="{21DE1658-15C4-6990-EF34-30F0AF90C32A}"/>
                </a:ext>
              </a:extLst>
            </p:cNvPr>
            <p:cNvSpPr>
              <a:spLocks/>
            </p:cNvSpPr>
            <p:nvPr/>
          </p:nvSpPr>
          <p:spPr bwMode="auto">
            <a:xfrm>
              <a:off x="4649168" y="2816785"/>
              <a:ext cx="88450" cy="14155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4" name="Freeform 370">
              <a:extLst>
                <a:ext uri="{FF2B5EF4-FFF2-40B4-BE49-F238E27FC236}">
                  <a16:creationId xmlns:a16="http://schemas.microsoft.com/office/drawing/2014/main" id="{598FA14F-5DA9-1CCB-F80D-8BBD6DC5C213}"/>
                </a:ext>
              </a:extLst>
            </p:cNvPr>
            <p:cNvSpPr>
              <a:spLocks/>
            </p:cNvSpPr>
            <p:nvPr/>
          </p:nvSpPr>
          <p:spPr bwMode="auto">
            <a:xfrm>
              <a:off x="3953853" y="3331940"/>
              <a:ext cx="191641" cy="243655"/>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5" name="Freeform 371">
              <a:extLst>
                <a:ext uri="{FF2B5EF4-FFF2-40B4-BE49-F238E27FC236}">
                  <a16:creationId xmlns:a16="http://schemas.microsoft.com/office/drawing/2014/main" id="{CEEE03C8-59CA-D926-78F0-F8E0485F5810}"/>
                </a:ext>
              </a:extLst>
            </p:cNvPr>
            <p:cNvSpPr>
              <a:spLocks/>
            </p:cNvSpPr>
            <p:nvPr/>
          </p:nvSpPr>
          <p:spPr bwMode="auto">
            <a:xfrm>
              <a:off x="1428120" y="2399092"/>
              <a:ext cx="12285" cy="25526"/>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6" name="Freeform 372">
              <a:extLst>
                <a:ext uri="{FF2B5EF4-FFF2-40B4-BE49-F238E27FC236}">
                  <a16:creationId xmlns:a16="http://schemas.microsoft.com/office/drawing/2014/main" id="{B1D9179C-8367-B7CF-AFFE-8B3F7FD18BE5}"/>
                </a:ext>
              </a:extLst>
            </p:cNvPr>
            <p:cNvSpPr>
              <a:spLocks/>
            </p:cNvSpPr>
            <p:nvPr/>
          </p:nvSpPr>
          <p:spPr bwMode="auto">
            <a:xfrm>
              <a:off x="3953853" y="3807645"/>
              <a:ext cx="100735" cy="146192"/>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7" name="Freeform 373">
              <a:extLst>
                <a:ext uri="{FF2B5EF4-FFF2-40B4-BE49-F238E27FC236}">
                  <a16:creationId xmlns:a16="http://schemas.microsoft.com/office/drawing/2014/main" id="{BB6591B9-D4CC-043B-AD37-D7749C6342FE}"/>
                </a:ext>
              </a:extLst>
            </p:cNvPr>
            <p:cNvSpPr>
              <a:spLocks/>
            </p:cNvSpPr>
            <p:nvPr/>
          </p:nvSpPr>
          <p:spPr bwMode="auto">
            <a:xfrm>
              <a:off x="4206919" y="3793722"/>
              <a:ext cx="253066" cy="17636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8" name="Freeform 374">
              <a:extLst>
                <a:ext uri="{FF2B5EF4-FFF2-40B4-BE49-F238E27FC236}">
                  <a16:creationId xmlns:a16="http://schemas.microsoft.com/office/drawing/2014/main" id="{5970F946-B503-85BC-387F-38E2AC1BF865}"/>
                </a:ext>
              </a:extLst>
            </p:cNvPr>
            <p:cNvSpPr>
              <a:spLocks/>
            </p:cNvSpPr>
            <p:nvPr/>
          </p:nvSpPr>
          <p:spPr bwMode="auto">
            <a:xfrm>
              <a:off x="3619710" y="2324835"/>
              <a:ext cx="847645" cy="3875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9" name="Freeform 375">
              <a:extLst>
                <a:ext uri="{FF2B5EF4-FFF2-40B4-BE49-F238E27FC236}">
                  <a16:creationId xmlns:a16="http://schemas.microsoft.com/office/drawing/2014/main" id="{DD251288-0DA9-BCAE-E2FB-98B041D507E6}"/>
                </a:ext>
              </a:extLst>
            </p:cNvPr>
            <p:cNvSpPr>
              <a:spLocks/>
            </p:cNvSpPr>
            <p:nvPr/>
          </p:nvSpPr>
          <p:spPr bwMode="auto">
            <a:xfrm>
              <a:off x="2663961" y="3257683"/>
              <a:ext cx="206383" cy="252936"/>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0" name="Freeform 376">
              <a:extLst>
                <a:ext uri="{FF2B5EF4-FFF2-40B4-BE49-F238E27FC236}">
                  <a16:creationId xmlns:a16="http://schemas.microsoft.com/office/drawing/2014/main" id="{22F8C567-6BE1-F011-F02E-1357CAD7CBBC}"/>
                </a:ext>
              </a:extLst>
            </p:cNvPr>
            <p:cNvSpPr>
              <a:spLocks/>
            </p:cNvSpPr>
            <p:nvPr/>
          </p:nvSpPr>
          <p:spPr bwMode="auto">
            <a:xfrm>
              <a:off x="3415784" y="3088285"/>
              <a:ext cx="211297" cy="120666"/>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1" name="Freeform 377">
              <a:extLst>
                <a:ext uri="{FF2B5EF4-FFF2-40B4-BE49-F238E27FC236}">
                  <a16:creationId xmlns:a16="http://schemas.microsoft.com/office/drawing/2014/main" id="{51E0619C-1D59-1E7D-61BE-E391FAADED54}"/>
                </a:ext>
              </a:extLst>
            </p:cNvPr>
            <p:cNvSpPr>
              <a:spLocks/>
            </p:cNvSpPr>
            <p:nvPr/>
          </p:nvSpPr>
          <p:spPr bwMode="auto">
            <a:xfrm>
              <a:off x="1366697" y="2280745"/>
              <a:ext cx="95820" cy="99783"/>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2" name="Freeform 378">
              <a:extLst>
                <a:ext uri="{FF2B5EF4-FFF2-40B4-BE49-F238E27FC236}">
                  <a16:creationId xmlns:a16="http://schemas.microsoft.com/office/drawing/2014/main" id="{DE4821DD-1DBD-2888-0606-3B8BD89B28A8}"/>
                </a:ext>
              </a:extLst>
            </p:cNvPr>
            <p:cNvSpPr>
              <a:spLocks/>
            </p:cNvSpPr>
            <p:nvPr/>
          </p:nvSpPr>
          <p:spPr bwMode="auto">
            <a:xfrm>
              <a:off x="5722850" y="5251007"/>
              <a:ext cx="208839" cy="21116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3" name="Freeform 379">
              <a:extLst>
                <a:ext uri="{FF2B5EF4-FFF2-40B4-BE49-F238E27FC236}">
                  <a16:creationId xmlns:a16="http://schemas.microsoft.com/office/drawing/2014/main" id="{5AAF3F51-BEB4-ABEA-589E-B83613577ECC}"/>
                </a:ext>
              </a:extLst>
            </p:cNvPr>
            <p:cNvSpPr>
              <a:spLocks/>
            </p:cNvSpPr>
            <p:nvPr/>
          </p:nvSpPr>
          <p:spPr bwMode="auto">
            <a:xfrm>
              <a:off x="5887466" y="5042160"/>
              <a:ext cx="154788" cy="234372"/>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4" name="Freeform 380">
              <a:extLst>
                <a:ext uri="{FF2B5EF4-FFF2-40B4-BE49-F238E27FC236}">
                  <a16:creationId xmlns:a16="http://schemas.microsoft.com/office/drawing/2014/main" id="{EFFB8D51-7664-7BD3-408C-C6BEA24C1AD0}"/>
                </a:ext>
              </a:extLst>
            </p:cNvPr>
            <p:cNvSpPr>
              <a:spLocks/>
            </p:cNvSpPr>
            <p:nvPr/>
          </p:nvSpPr>
          <p:spPr bwMode="auto">
            <a:xfrm>
              <a:off x="1408464" y="1470885"/>
              <a:ext cx="690400" cy="610296"/>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5" name="Freeform 381">
              <a:extLst>
                <a:ext uri="{FF2B5EF4-FFF2-40B4-BE49-F238E27FC236}">
                  <a16:creationId xmlns:a16="http://schemas.microsoft.com/office/drawing/2014/main" id="{03AFE428-BFB4-9286-6F5B-6600248F70C7}"/>
                </a:ext>
              </a:extLst>
            </p:cNvPr>
            <p:cNvSpPr>
              <a:spLocks/>
            </p:cNvSpPr>
            <p:nvPr/>
          </p:nvSpPr>
          <p:spPr bwMode="auto">
            <a:xfrm>
              <a:off x="2902284" y="2865516"/>
              <a:ext cx="444706" cy="426975"/>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6" name="Freeform 382">
              <a:extLst>
                <a:ext uri="{FF2B5EF4-FFF2-40B4-BE49-F238E27FC236}">
                  <a16:creationId xmlns:a16="http://schemas.microsoft.com/office/drawing/2014/main" id="{0372BB4D-60C4-5FDB-BBAC-48698AFF246B}"/>
                </a:ext>
              </a:extLst>
            </p:cNvPr>
            <p:cNvSpPr>
              <a:spLocks/>
            </p:cNvSpPr>
            <p:nvPr/>
          </p:nvSpPr>
          <p:spPr bwMode="auto">
            <a:xfrm>
              <a:off x="5047192" y="4074505"/>
              <a:ext cx="267807" cy="225090"/>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7" name="Freeform 383">
              <a:extLst>
                <a:ext uri="{FF2B5EF4-FFF2-40B4-BE49-F238E27FC236}">
                  <a16:creationId xmlns:a16="http://schemas.microsoft.com/office/drawing/2014/main" id="{F7E4B70F-4CCB-5BC2-7AC9-E9F56E063C3A}"/>
                </a:ext>
              </a:extLst>
            </p:cNvPr>
            <p:cNvSpPr>
              <a:spLocks/>
            </p:cNvSpPr>
            <p:nvPr/>
          </p:nvSpPr>
          <p:spPr bwMode="auto">
            <a:xfrm>
              <a:off x="5241290" y="4120915"/>
              <a:ext cx="110563" cy="58012"/>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8" name="Freeform 384">
              <a:extLst>
                <a:ext uri="{FF2B5EF4-FFF2-40B4-BE49-F238E27FC236}">
                  <a16:creationId xmlns:a16="http://schemas.microsoft.com/office/drawing/2014/main" id="{1B08E077-27A7-5DE5-3A67-1C91CBB1346B}"/>
                </a:ext>
              </a:extLst>
            </p:cNvPr>
            <p:cNvSpPr>
              <a:spLocks/>
            </p:cNvSpPr>
            <p:nvPr/>
          </p:nvSpPr>
          <p:spPr bwMode="auto">
            <a:xfrm>
              <a:off x="5307628" y="4076826"/>
              <a:ext cx="56510" cy="58012"/>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9" name="Freeform 385">
              <a:extLst>
                <a:ext uri="{FF2B5EF4-FFF2-40B4-BE49-F238E27FC236}">
                  <a16:creationId xmlns:a16="http://schemas.microsoft.com/office/drawing/2014/main" id="{C69CBB69-F548-FE6A-EECC-B5F9B0664958}"/>
                </a:ext>
              </a:extLst>
            </p:cNvPr>
            <p:cNvSpPr>
              <a:spLocks/>
            </p:cNvSpPr>
            <p:nvPr/>
          </p:nvSpPr>
          <p:spPr bwMode="auto">
            <a:xfrm>
              <a:off x="4405930" y="3666093"/>
              <a:ext cx="63881" cy="83538"/>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0" name="Freeform 386">
              <a:extLst>
                <a:ext uri="{FF2B5EF4-FFF2-40B4-BE49-F238E27FC236}">
                  <a16:creationId xmlns:a16="http://schemas.microsoft.com/office/drawing/2014/main" id="{7A76A046-E4B9-AFF2-C6F6-C0A341A2C395}"/>
                </a:ext>
              </a:extLst>
            </p:cNvPr>
            <p:cNvSpPr>
              <a:spLocks/>
            </p:cNvSpPr>
            <p:nvPr/>
          </p:nvSpPr>
          <p:spPr bwMode="auto">
            <a:xfrm>
              <a:off x="4479639" y="3450286"/>
              <a:ext cx="110563" cy="178680"/>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1" name="Freeform 387">
              <a:extLst>
                <a:ext uri="{FF2B5EF4-FFF2-40B4-BE49-F238E27FC236}">
                  <a16:creationId xmlns:a16="http://schemas.microsoft.com/office/drawing/2014/main" id="{682C2BC0-5FD5-1946-545F-B810E8900DC1}"/>
                </a:ext>
              </a:extLst>
            </p:cNvPr>
            <p:cNvSpPr>
              <a:spLocks/>
            </p:cNvSpPr>
            <p:nvPr/>
          </p:nvSpPr>
          <p:spPr bwMode="auto">
            <a:xfrm>
              <a:off x="4489467" y="3601119"/>
              <a:ext cx="29484" cy="37128"/>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2" name="Freeform 388">
              <a:extLst>
                <a:ext uri="{FF2B5EF4-FFF2-40B4-BE49-F238E27FC236}">
                  <a16:creationId xmlns:a16="http://schemas.microsoft.com/office/drawing/2014/main" id="{E96F3EB2-288A-5D17-416C-BFBDD5E7FC29}"/>
                </a:ext>
              </a:extLst>
            </p:cNvPr>
            <p:cNvSpPr>
              <a:spLocks/>
            </p:cNvSpPr>
            <p:nvPr/>
          </p:nvSpPr>
          <p:spPr bwMode="auto">
            <a:xfrm>
              <a:off x="4531234" y="3647530"/>
              <a:ext cx="29484" cy="46411"/>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3" name="Freeform 389">
              <a:extLst>
                <a:ext uri="{FF2B5EF4-FFF2-40B4-BE49-F238E27FC236}">
                  <a16:creationId xmlns:a16="http://schemas.microsoft.com/office/drawing/2014/main" id="{CC6B164E-A3F9-89F9-3124-79AF689190D5}"/>
                </a:ext>
              </a:extLst>
            </p:cNvPr>
            <p:cNvSpPr>
              <a:spLocks/>
            </p:cNvSpPr>
            <p:nvPr/>
          </p:nvSpPr>
          <p:spPr bwMode="auto">
            <a:xfrm>
              <a:off x="4536149" y="3710184"/>
              <a:ext cx="115476" cy="122987"/>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4" name="Freeform 390">
              <a:extLst>
                <a:ext uri="{FF2B5EF4-FFF2-40B4-BE49-F238E27FC236}">
                  <a16:creationId xmlns:a16="http://schemas.microsoft.com/office/drawing/2014/main" id="{65FA6887-2F9E-1CD6-45BA-97D756589626}"/>
                </a:ext>
              </a:extLst>
            </p:cNvPr>
            <p:cNvSpPr>
              <a:spLocks/>
            </p:cNvSpPr>
            <p:nvPr/>
          </p:nvSpPr>
          <p:spPr bwMode="auto">
            <a:xfrm>
              <a:off x="4548433" y="3682337"/>
              <a:ext cx="27026" cy="48731"/>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5" name="Freeform 391">
              <a:extLst>
                <a:ext uri="{FF2B5EF4-FFF2-40B4-BE49-F238E27FC236}">
                  <a16:creationId xmlns:a16="http://schemas.microsoft.com/office/drawing/2014/main" id="{62EEF6CE-795F-DFDA-00FF-2F76FBE0685C}"/>
                </a:ext>
              </a:extLst>
            </p:cNvPr>
            <p:cNvSpPr>
              <a:spLocks/>
            </p:cNvSpPr>
            <p:nvPr/>
          </p:nvSpPr>
          <p:spPr bwMode="auto">
            <a:xfrm>
              <a:off x="1646787" y="2220411"/>
              <a:ext cx="270264" cy="220449"/>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6" name="Freeform 392">
              <a:extLst>
                <a:ext uri="{FF2B5EF4-FFF2-40B4-BE49-F238E27FC236}">
                  <a16:creationId xmlns:a16="http://schemas.microsoft.com/office/drawing/2014/main" id="{0FE53B84-7BFE-E13D-18D0-3AEAB5493C23}"/>
                </a:ext>
              </a:extLst>
            </p:cNvPr>
            <p:cNvSpPr>
              <a:spLocks/>
            </p:cNvSpPr>
            <p:nvPr/>
          </p:nvSpPr>
          <p:spPr bwMode="auto">
            <a:xfrm>
              <a:off x="1027639" y="2705399"/>
              <a:ext cx="81079" cy="160115"/>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7" name="Freeform 393">
              <a:extLst>
                <a:ext uri="{FF2B5EF4-FFF2-40B4-BE49-F238E27FC236}">
                  <a16:creationId xmlns:a16="http://schemas.microsoft.com/office/drawing/2014/main" id="{0C144363-DCAA-E7E6-1541-AE39C9DA5B5F}"/>
                </a:ext>
              </a:extLst>
            </p:cNvPr>
            <p:cNvSpPr>
              <a:spLocks/>
            </p:cNvSpPr>
            <p:nvPr/>
          </p:nvSpPr>
          <p:spPr bwMode="auto">
            <a:xfrm>
              <a:off x="1811403" y="2471027"/>
              <a:ext cx="255521" cy="162435"/>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8" name="Freeform 394">
              <a:extLst>
                <a:ext uri="{FF2B5EF4-FFF2-40B4-BE49-F238E27FC236}">
                  <a16:creationId xmlns:a16="http://schemas.microsoft.com/office/drawing/2014/main" id="{AC9F2E1B-F9AE-1A43-ABEE-1BE4B2203584}"/>
                </a:ext>
              </a:extLst>
            </p:cNvPr>
            <p:cNvSpPr>
              <a:spLocks/>
            </p:cNvSpPr>
            <p:nvPr/>
          </p:nvSpPr>
          <p:spPr bwMode="auto">
            <a:xfrm>
              <a:off x="2197142" y="3027951"/>
              <a:ext cx="565096" cy="512834"/>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9" name="Freeform 395">
              <a:extLst>
                <a:ext uri="{FF2B5EF4-FFF2-40B4-BE49-F238E27FC236}">
                  <a16:creationId xmlns:a16="http://schemas.microsoft.com/office/drawing/2014/main" id="{C4B84DF7-5FB7-652F-B549-A254C933FBA2}"/>
                </a:ext>
              </a:extLst>
            </p:cNvPr>
            <p:cNvSpPr>
              <a:spLocks/>
            </p:cNvSpPr>
            <p:nvPr/>
          </p:nvSpPr>
          <p:spPr bwMode="auto">
            <a:xfrm>
              <a:off x="1796660" y="1090321"/>
              <a:ext cx="4564994" cy="1608117"/>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0" name="Freeform 396">
              <a:extLst>
                <a:ext uri="{FF2B5EF4-FFF2-40B4-BE49-F238E27FC236}">
                  <a16:creationId xmlns:a16="http://schemas.microsoft.com/office/drawing/2014/main" id="{25E1A769-7746-34C5-5FD4-9BC1457F4819}"/>
                </a:ext>
              </a:extLst>
            </p:cNvPr>
            <p:cNvSpPr>
              <a:spLocks/>
            </p:cNvSpPr>
            <p:nvPr/>
          </p:nvSpPr>
          <p:spPr bwMode="auto">
            <a:xfrm>
              <a:off x="2519001" y="881473"/>
              <a:ext cx="132675" cy="64974"/>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1" name="Freeform 397">
              <a:extLst>
                <a:ext uri="{FF2B5EF4-FFF2-40B4-BE49-F238E27FC236}">
                  <a16:creationId xmlns:a16="http://schemas.microsoft.com/office/drawing/2014/main" id="{26EFFBBD-CE3D-7074-0AB6-26184B362AF9}"/>
                </a:ext>
              </a:extLst>
            </p:cNvPr>
            <p:cNvSpPr>
              <a:spLocks/>
            </p:cNvSpPr>
            <p:nvPr/>
          </p:nvSpPr>
          <p:spPr bwMode="auto">
            <a:xfrm>
              <a:off x="2558311" y="1556744"/>
              <a:ext cx="54053" cy="32487"/>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2" name="Freeform 398">
              <a:extLst>
                <a:ext uri="{FF2B5EF4-FFF2-40B4-BE49-F238E27FC236}">
                  <a16:creationId xmlns:a16="http://schemas.microsoft.com/office/drawing/2014/main" id="{5A2936E0-9132-A7A6-FD7B-540970E97859}"/>
                </a:ext>
              </a:extLst>
            </p:cNvPr>
            <p:cNvSpPr>
              <a:spLocks/>
            </p:cNvSpPr>
            <p:nvPr/>
          </p:nvSpPr>
          <p:spPr bwMode="auto">
            <a:xfrm>
              <a:off x="2651676" y="1354859"/>
              <a:ext cx="162158" cy="134589"/>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3" name="Freeform 399">
              <a:extLst>
                <a:ext uri="{FF2B5EF4-FFF2-40B4-BE49-F238E27FC236}">
                  <a16:creationId xmlns:a16="http://schemas.microsoft.com/office/drawing/2014/main" id="{6AB18FA4-5901-E5FE-E63E-E7224197807A}"/>
                </a:ext>
              </a:extLst>
            </p:cNvPr>
            <p:cNvSpPr>
              <a:spLocks/>
            </p:cNvSpPr>
            <p:nvPr/>
          </p:nvSpPr>
          <p:spPr bwMode="auto">
            <a:xfrm>
              <a:off x="2705729" y="1136730"/>
              <a:ext cx="412767" cy="218129"/>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4" name="Freeform 400">
              <a:extLst>
                <a:ext uri="{FF2B5EF4-FFF2-40B4-BE49-F238E27FC236}">
                  <a16:creationId xmlns:a16="http://schemas.microsoft.com/office/drawing/2014/main" id="{BF2FC5FD-B77C-E9C8-4607-4FE425E2101C}"/>
                </a:ext>
              </a:extLst>
            </p:cNvPr>
            <p:cNvSpPr>
              <a:spLocks/>
            </p:cNvSpPr>
            <p:nvPr/>
          </p:nvSpPr>
          <p:spPr bwMode="auto">
            <a:xfrm>
              <a:off x="2944052" y="848986"/>
              <a:ext cx="78622" cy="44089"/>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5" name="Freeform 401">
              <a:extLst>
                <a:ext uri="{FF2B5EF4-FFF2-40B4-BE49-F238E27FC236}">
                  <a16:creationId xmlns:a16="http://schemas.microsoft.com/office/drawing/2014/main" id="{C34E84E5-16B4-F29E-E6FE-87BF7CAE1C60}"/>
                </a:ext>
              </a:extLst>
            </p:cNvPr>
            <p:cNvSpPr>
              <a:spLocks/>
            </p:cNvSpPr>
            <p:nvPr/>
          </p:nvSpPr>
          <p:spPr bwMode="auto">
            <a:xfrm>
              <a:off x="3705702" y="937166"/>
              <a:ext cx="71251" cy="27846"/>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6" name="Freeform 402">
              <a:extLst>
                <a:ext uri="{FF2B5EF4-FFF2-40B4-BE49-F238E27FC236}">
                  <a16:creationId xmlns:a16="http://schemas.microsoft.com/office/drawing/2014/main" id="{7319B768-2D10-1D0A-3F21-3FE906674412}"/>
                </a:ext>
              </a:extLst>
            </p:cNvPr>
            <p:cNvSpPr>
              <a:spLocks/>
            </p:cNvSpPr>
            <p:nvPr/>
          </p:nvSpPr>
          <p:spPr bwMode="auto">
            <a:xfrm>
              <a:off x="3720445" y="858269"/>
              <a:ext cx="169529" cy="81218"/>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7" name="Freeform 403">
              <a:extLst>
                <a:ext uri="{FF2B5EF4-FFF2-40B4-BE49-F238E27FC236}">
                  <a16:creationId xmlns:a16="http://schemas.microsoft.com/office/drawing/2014/main" id="{7B883F9A-F380-A80A-C13E-F585DC921E5B}"/>
                </a:ext>
              </a:extLst>
            </p:cNvPr>
            <p:cNvSpPr>
              <a:spLocks/>
            </p:cNvSpPr>
            <p:nvPr/>
          </p:nvSpPr>
          <p:spPr bwMode="auto">
            <a:xfrm>
              <a:off x="3754842" y="930204"/>
              <a:ext cx="191641" cy="92820"/>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8" name="Freeform 404">
              <a:extLst>
                <a:ext uri="{FF2B5EF4-FFF2-40B4-BE49-F238E27FC236}">
                  <a16:creationId xmlns:a16="http://schemas.microsoft.com/office/drawing/2014/main" id="{940A7B68-5907-B214-086B-F6EB0DFA4852}"/>
                </a:ext>
              </a:extLst>
            </p:cNvPr>
            <p:cNvSpPr>
              <a:spLocks/>
            </p:cNvSpPr>
            <p:nvPr/>
          </p:nvSpPr>
          <p:spPr bwMode="auto">
            <a:xfrm>
              <a:off x="3934199" y="976615"/>
              <a:ext cx="159701" cy="97461"/>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9" name="Freeform 405">
              <a:extLst>
                <a:ext uri="{FF2B5EF4-FFF2-40B4-BE49-F238E27FC236}">
                  <a16:creationId xmlns:a16="http://schemas.microsoft.com/office/drawing/2014/main" id="{0F9F3348-0148-732C-DFB6-A4E3D6E15D76}"/>
                </a:ext>
              </a:extLst>
            </p:cNvPr>
            <p:cNvSpPr>
              <a:spLocks/>
            </p:cNvSpPr>
            <p:nvPr/>
          </p:nvSpPr>
          <p:spPr bwMode="auto">
            <a:xfrm>
              <a:off x="4924345" y="1180820"/>
              <a:ext cx="181814" cy="92820"/>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0" name="Freeform 406">
              <a:extLst>
                <a:ext uri="{FF2B5EF4-FFF2-40B4-BE49-F238E27FC236}">
                  <a16:creationId xmlns:a16="http://schemas.microsoft.com/office/drawing/2014/main" id="{19CEEF95-936B-56D0-9CC2-3826E6C6BC7B}"/>
                </a:ext>
              </a:extLst>
            </p:cNvPr>
            <p:cNvSpPr>
              <a:spLocks/>
            </p:cNvSpPr>
            <p:nvPr/>
          </p:nvSpPr>
          <p:spPr bwMode="auto">
            <a:xfrm>
              <a:off x="5052106" y="1185462"/>
              <a:ext cx="110563" cy="62654"/>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1" name="Freeform 407">
              <a:extLst>
                <a:ext uri="{FF2B5EF4-FFF2-40B4-BE49-F238E27FC236}">
                  <a16:creationId xmlns:a16="http://schemas.microsoft.com/office/drawing/2014/main" id="{3787BDDB-3B7F-5E68-9A50-DC6566EA7B53}"/>
                </a:ext>
              </a:extLst>
            </p:cNvPr>
            <p:cNvSpPr>
              <a:spLocks/>
            </p:cNvSpPr>
            <p:nvPr/>
          </p:nvSpPr>
          <p:spPr bwMode="auto">
            <a:xfrm>
              <a:off x="5064390" y="2236655"/>
              <a:ext cx="78622" cy="320232"/>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2" name="Freeform 408">
              <a:extLst>
                <a:ext uri="{FF2B5EF4-FFF2-40B4-BE49-F238E27FC236}">
                  <a16:creationId xmlns:a16="http://schemas.microsoft.com/office/drawing/2014/main" id="{1D8D7BE1-ADA7-2410-94F0-0DAF593BB374}"/>
                </a:ext>
              </a:extLst>
            </p:cNvPr>
            <p:cNvSpPr>
              <a:spLocks/>
            </p:cNvSpPr>
            <p:nvPr/>
          </p:nvSpPr>
          <p:spPr bwMode="auto">
            <a:xfrm>
              <a:off x="5184781" y="1220268"/>
              <a:ext cx="122847" cy="46411"/>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3" name="Freeform 409">
              <a:extLst>
                <a:ext uri="{FF2B5EF4-FFF2-40B4-BE49-F238E27FC236}">
                  <a16:creationId xmlns:a16="http://schemas.microsoft.com/office/drawing/2014/main" id="{58F7C10B-0739-E66B-EB0E-9440C9EE9C90}"/>
                </a:ext>
              </a:extLst>
            </p:cNvPr>
            <p:cNvSpPr>
              <a:spLocks/>
            </p:cNvSpPr>
            <p:nvPr/>
          </p:nvSpPr>
          <p:spPr bwMode="auto">
            <a:xfrm>
              <a:off x="1032552" y="2640425"/>
              <a:ext cx="326773" cy="259898"/>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4" name="Freeform 410">
              <a:extLst>
                <a:ext uri="{FF2B5EF4-FFF2-40B4-BE49-F238E27FC236}">
                  <a16:creationId xmlns:a16="http://schemas.microsoft.com/office/drawing/2014/main" id="{E6AD5F1A-206D-F5BD-AD12-8EDA346C7199}"/>
                </a:ext>
              </a:extLst>
            </p:cNvPr>
            <p:cNvSpPr>
              <a:spLocks/>
            </p:cNvSpPr>
            <p:nvPr/>
          </p:nvSpPr>
          <p:spPr bwMode="auto">
            <a:xfrm>
              <a:off x="1560795" y="937166"/>
              <a:ext cx="282548" cy="220449"/>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5" name="Freeform 411">
              <a:extLst>
                <a:ext uri="{FF2B5EF4-FFF2-40B4-BE49-F238E27FC236}">
                  <a16:creationId xmlns:a16="http://schemas.microsoft.com/office/drawing/2014/main" id="{28175A74-0491-F389-F0EF-1A9DC91F0AB6}"/>
                </a:ext>
              </a:extLst>
            </p:cNvPr>
            <p:cNvSpPr>
              <a:spLocks/>
            </p:cNvSpPr>
            <p:nvPr/>
          </p:nvSpPr>
          <p:spPr bwMode="auto">
            <a:xfrm>
              <a:off x="1742608" y="906999"/>
              <a:ext cx="255521" cy="92820"/>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6" name="Freeform 412">
              <a:extLst>
                <a:ext uri="{FF2B5EF4-FFF2-40B4-BE49-F238E27FC236}">
                  <a16:creationId xmlns:a16="http://schemas.microsoft.com/office/drawing/2014/main" id="{F8FD5D06-2E6F-B646-DF4A-5D585B39FC56}"/>
                </a:ext>
              </a:extLst>
            </p:cNvPr>
            <p:cNvSpPr>
              <a:spLocks/>
            </p:cNvSpPr>
            <p:nvPr/>
          </p:nvSpPr>
          <p:spPr bwMode="auto">
            <a:xfrm>
              <a:off x="1860003" y="1016678"/>
              <a:ext cx="108106" cy="60334"/>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7" name="Freeform 413">
              <a:extLst>
                <a:ext uri="{FF2B5EF4-FFF2-40B4-BE49-F238E27FC236}">
                  <a16:creationId xmlns:a16="http://schemas.microsoft.com/office/drawing/2014/main" id="{8908921B-99A6-1EA9-A75C-B3F56882BF89}"/>
                </a:ext>
              </a:extLst>
            </p:cNvPr>
            <p:cNvSpPr>
              <a:spLocks/>
            </p:cNvSpPr>
            <p:nvPr/>
          </p:nvSpPr>
          <p:spPr bwMode="auto">
            <a:xfrm>
              <a:off x="1573079" y="1577629"/>
              <a:ext cx="343971" cy="617257"/>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8" name="Freeform 414">
              <a:extLst>
                <a:ext uri="{FF2B5EF4-FFF2-40B4-BE49-F238E27FC236}">
                  <a16:creationId xmlns:a16="http://schemas.microsoft.com/office/drawing/2014/main" id="{CFD228A1-9EDF-F560-259E-EDCEF591D51C}"/>
                </a:ext>
              </a:extLst>
            </p:cNvPr>
            <p:cNvSpPr>
              <a:spLocks/>
            </p:cNvSpPr>
            <p:nvPr/>
          </p:nvSpPr>
          <p:spPr bwMode="auto">
            <a:xfrm>
              <a:off x="1433033" y="2494232"/>
              <a:ext cx="117934" cy="64974"/>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9" name="Freeform 415">
              <a:extLst>
                <a:ext uri="{FF2B5EF4-FFF2-40B4-BE49-F238E27FC236}">
                  <a16:creationId xmlns:a16="http://schemas.microsoft.com/office/drawing/2014/main" id="{03D7117F-0915-BDC5-C025-51DB5FF60DC4}"/>
                </a:ext>
              </a:extLst>
            </p:cNvPr>
            <p:cNvSpPr>
              <a:spLocks/>
            </p:cNvSpPr>
            <p:nvPr/>
          </p:nvSpPr>
          <p:spPr bwMode="auto">
            <a:xfrm>
              <a:off x="2221711" y="2863196"/>
              <a:ext cx="191641" cy="160115"/>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0" name="Freeform 416">
              <a:extLst>
                <a:ext uri="{FF2B5EF4-FFF2-40B4-BE49-F238E27FC236}">
                  <a16:creationId xmlns:a16="http://schemas.microsoft.com/office/drawing/2014/main" id="{551C31E9-B451-A187-9E39-27D2D9125BEF}"/>
                </a:ext>
              </a:extLst>
            </p:cNvPr>
            <p:cNvSpPr>
              <a:spLocks/>
            </p:cNvSpPr>
            <p:nvPr/>
          </p:nvSpPr>
          <p:spPr bwMode="auto">
            <a:xfrm>
              <a:off x="3880146" y="3385312"/>
              <a:ext cx="213754" cy="447859"/>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1" name="Freeform 417">
              <a:extLst>
                <a:ext uri="{FF2B5EF4-FFF2-40B4-BE49-F238E27FC236}">
                  <a16:creationId xmlns:a16="http://schemas.microsoft.com/office/drawing/2014/main" id="{2772D98B-5125-260F-1A6E-76A029985767}"/>
                </a:ext>
              </a:extLst>
            </p:cNvPr>
            <p:cNvSpPr>
              <a:spLocks/>
            </p:cNvSpPr>
            <p:nvPr/>
          </p:nvSpPr>
          <p:spPr bwMode="auto">
            <a:xfrm>
              <a:off x="2636935" y="3218234"/>
              <a:ext cx="140045" cy="106743"/>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2" name="Freeform 418">
              <a:extLst>
                <a:ext uri="{FF2B5EF4-FFF2-40B4-BE49-F238E27FC236}">
                  <a16:creationId xmlns:a16="http://schemas.microsoft.com/office/drawing/2014/main" id="{D965121B-C3C1-8F5A-2E9B-B4FF4F559D32}"/>
                </a:ext>
              </a:extLst>
            </p:cNvPr>
            <p:cNvSpPr>
              <a:spLocks/>
            </p:cNvSpPr>
            <p:nvPr/>
          </p:nvSpPr>
          <p:spPr bwMode="auto">
            <a:xfrm>
              <a:off x="1469888" y="2865516"/>
              <a:ext cx="103191" cy="222769"/>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3" name="Freeform 419">
              <a:extLst>
                <a:ext uri="{FF2B5EF4-FFF2-40B4-BE49-F238E27FC236}">
                  <a16:creationId xmlns:a16="http://schemas.microsoft.com/office/drawing/2014/main" id="{9E20AE8A-9A8E-DE7A-A490-C6667ACB29A9}"/>
                </a:ext>
              </a:extLst>
            </p:cNvPr>
            <p:cNvSpPr>
              <a:spLocks/>
            </p:cNvSpPr>
            <p:nvPr/>
          </p:nvSpPr>
          <p:spPr bwMode="auto">
            <a:xfrm>
              <a:off x="1968647" y="2700759"/>
              <a:ext cx="76165" cy="62654"/>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4" name="Freeform 420">
              <a:extLst>
                <a:ext uri="{FF2B5EF4-FFF2-40B4-BE49-F238E27FC236}">
                  <a16:creationId xmlns:a16="http://schemas.microsoft.com/office/drawing/2014/main" id="{3F96E854-C579-33D2-4A55-812750D8695C}"/>
                </a:ext>
              </a:extLst>
            </p:cNvPr>
            <p:cNvSpPr>
              <a:spLocks/>
            </p:cNvSpPr>
            <p:nvPr/>
          </p:nvSpPr>
          <p:spPr bwMode="auto">
            <a:xfrm>
              <a:off x="1978475" y="2696118"/>
              <a:ext cx="493844" cy="20884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5" name="Freeform 421">
              <a:extLst>
                <a:ext uri="{FF2B5EF4-FFF2-40B4-BE49-F238E27FC236}">
                  <a16:creationId xmlns:a16="http://schemas.microsoft.com/office/drawing/2014/main" id="{D29D4432-C2AD-5DFD-21D3-9305DF050492}"/>
                </a:ext>
              </a:extLst>
            </p:cNvPr>
            <p:cNvSpPr>
              <a:spLocks/>
            </p:cNvSpPr>
            <p:nvPr/>
          </p:nvSpPr>
          <p:spPr bwMode="auto">
            <a:xfrm>
              <a:off x="1003070" y="2206488"/>
              <a:ext cx="105648" cy="136911"/>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6" name="Freeform 422">
              <a:extLst>
                <a:ext uri="{FF2B5EF4-FFF2-40B4-BE49-F238E27FC236}">
                  <a16:creationId xmlns:a16="http://schemas.microsoft.com/office/drawing/2014/main" id="{9E140423-125E-1A15-CB88-B1321AD575E3}"/>
                </a:ext>
              </a:extLst>
            </p:cNvPr>
            <p:cNvSpPr>
              <a:spLocks/>
            </p:cNvSpPr>
            <p:nvPr/>
          </p:nvSpPr>
          <p:spPr bwMode="auto">
            <a:xfrm>
              <a:off x="1059578" y="2197206"/>
              <a:ext cx="66338" cy="53372"/>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7" name="Freeform 423">
              <a:extLst>
                <a:ext uri="{FF2B5EF4-FFF2-40B4-BE49-F238E27FC236}">
                  <a16:creationId xmlns:a16="http://schemas.microsoft.com/office/drawing/2014/main" id="{1B56A7BE-B19B-F3A3-B83F-F5A3DCD821BA}"/>
                </a:ext>
              </a:extLst>
            </p:cNvPr>
            <p:cNvSpPr>
              <a:spLocks/>
            </p:cNvSpPr>
            <p:nvPr/>
          </p:nvSpPr>
          <p:spPr bwMode="auto">
            <a:xfrm>
              <a:off x="1089062" y="2076539"/>
              <a:ext cx="19656" cy="20885"/>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8" name="Freeform 424">
              <a:extLst>
                <a:ext uri="{FF2B5EF4-FFF2-40B4-BE49-F238E27FC236}">
                  <a16:creationId xmlns:a16="http://schemas.microsoft.com/office/drawing/2014/main" id="{33F6E5FA-3B5F-6D62-1A34-F5CBF0646D5E}"/>
                </a:ext>
              </a:extLst>
            </p:cNvPr>
            <p:cNvSpPr>
              <a:spLocks/>
            </p:cNvSpPr>
            <p:nvPr/>
          </p:nvSpPr>
          <p:spPr bwMode="auto">
            <a:xfrm>
              <a:off x="1096433" y="2099745"/>
              <a:ext cx="14741" cy="16243"/>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9" name="Freeform 425">
              <a:extLst>
                <a:ext uri="{FF2B5EF4-FFF2-40B4-BE49-F238E27FC236}">
                  <a16:creationId xmlns:a16="http://schemas.microsoft.com/office/drawing/2014/main" id="{80286B4A-6C0C-F6E5-B6FF-5CE93F72F1E2}"/>
                </a:ext>
              </a:extLst>
            </p:cNvPr>
            <p:cNvSpPr>
              <a:spLocks/>
            </p:cNvSpPr>
            <p:nvPr/>
          </p:nvSpPr>
          <p:spPr bwMode="auto">
            <a:xfrm>
              <a:off x="1111174" y="2062616"/>
              <a:ext cx="208839" cy="345758"/>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0" name="Freeform 426">
              <a:extLst>
                <a:ext uri="{FF2B5EF4-FFF2-40B4-BE49-F238E27FC236}">
                  <a16:creationId xmlns:a16="http://schemas.microsoft.com/office/drawing/2014/main" id="{45E36D0E-DEAC-E6CB-D402-C2B5B6996F7D}"/>
                </a:ext>
              </a:extLst>
            </p:cNvPr>
            <p:cNvSpPr>
              <a:spLocks/>
            </p:cNvSpPr>
            <p:nvPr/>
          </p:nvSpPr>
          <p:spPr bwMode="auto">
            <a:xfrm>
              <a:off x="6300231" y="1837527"/>
              <a:ext cx="81079" cy="27846"/>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1" name="Freeform 427">
              <a:extLst>
                <a:ext uri="{FF2B5EF4-FFF2-40B4-BE49-F238E27FC236}">
                  <a16:creationId xmlns:a16="http://schemas.microsoft.com/office/drawing/2014/main" id="{4BC46F91-C783-CBF5-DA69-DADE25EAA32F}"/>
                </a:ext>
              </a:extLst>
            </p:cNvPr>
            <p:cNvSpPr>
              <a:spLocks/>
            </p:cNvSpPr>
            <p:nvPr/>
          </p:nvSpPr>
          <p:spPr bwMode="auto">
            <a:xfrm>
              <a:off x="4005450" y="3311055"/>
              <a:ext cx="189185" cy="436256"/>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2" name="Freeform 428">
              <a:extLst>
                <a:ext uri="{FF2B5EF4-FFF2-40B4-BE49-F238E27FC236}">
                  <a16:creationId xmlns:a16="http://schemas.microsoft.com/office/drawing/2014/main" id="{5DD6C342-7C0D-4D51-B910-6042939FA92D}"/>
                </a:ext>
              </a:extLst>
            </p:cNvPr>
            <p:cNvSpPr>
              <a:spLocks/>
            </p:cNvSpPr>
            <p:nvPr/>
          </p:nvSpPr>
          <p:spPr bwMode="auto">
            <a:xfrm>
              <a:off x="2433009" y="3436363"/>
              <a:ext cx="257979" cy="192603"/>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3" name="Freeform 429">
              <a:extLst>
                <a:ext uri="{FF2B5EF4-FFF2-40B4-BE49-F238E27FC236}">
                  <a16:creationId xmlns:a16="http://schemas.microsoft.com/office/drawing/2014/main" id="{42C08F63-9DBA-39E5-3404-CB8E92F98968}"/>
                </a:ext>
              </a:extLst>
            </p:cNvPr>
            <p:cNvSpPr>
              <a:spLocks/>
            </p:cNvSpPr>
            <p:nvPr/>
          </p:nvSpPr>
          <p:spPr bwMode="auto">
            <a:xfrm>
              <a:off x="2413353" y="3487413"/>
              <a:ext cx="95820" cy="14155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4" name="Freeform 430">
              <a:extLst>
                <a:ext uri="{FF2B5EF4-FFF2-40B4-BE49-F238E27FC236}">
                  <a16:creationId xmlns:a16="http://schemas.microsoft.com/office/drawing/2014/main" id="{263CE380-EF20-D27F-B867-B6498E23A7F4}"/>
                </a:ext>
              </a:extLst>
            </p:cNvPr>
            <p:cNvSpPr>
              <a:spLocks/>
            </p:cNvSpPr>
            <p:nvPr/>
          </p:nvSpPr>
          <p:spPr bwMode="auto">
            <a:xfrm>
              <a:off x="1639417" y="2522078"/>
              <a:ext cx="250608" cy="213487"/>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5" name="Freeform 431">
              <a:extLst>
                <a:ext uri="{FF2B5EF4-FFF2-40B4-BE49-F238E27FC236}">
                  <a16:creationId xmlns:a16="http://schemas.microsoft.com/office/drawing/2014/main" id="{EEBD15B0-BE54-366B-9ED9-0A601E99F0D2}"/>
                </a:ext>
              </a:extLst>
            </p:cNvPr>
            <p:cNvSpPr>
              <a:spLocks/>
            </p:cNvSpPr>
            <p:nvPr/>
          </p:nvSpPr>
          <p:spPr bwMode="auto">
            <a:xfrm>
              <a:off x="1580451" y="4165004"/>
              <a:ext cx="341515" cy="364321"/>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6" name="Freeform 432">
              <a:extLst>
                <a:ext uri="{FF2B5EF4-FFF2-40B4-BE49-F238E27FC236}">
                  <a16:creationId xmlns:a16="http://schemas.microsoft.com/office/drawing/2014/main" id="{98D656FA-C87A-9ED0-B178-AD6CC4A54BC7}"/>
                </a:ext>
              </a:extLst>
            </p:cNvPr>
            <p:cNvSpPr>
              <a:spLocks/>
            </p:cNvSpPr>
            <p:nvPr/>
          </p:nvSpPr>
          <p:spPr bwMode="auto">
            <a:xfrm>
              <a:off x="1590277" y="4134838"/>
              <a:ext cx="27026" cy="30166"/>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7" name="Freeform 433">
              <a:extLst>
                <a:ext uri="{FF2B5EF4-FFF2-40B4-BE49-F238E27FC236}">
                  <a16:creationId xmlns:a16="http://schemas.microsoft.com/office/drawing/2014/main" id="{4D7155FA-B41E-BF74-3AA9-5F081F9EA821}"/>
                </a:ext>
              </a:extLst>
            </p:cNvPr>
            <p:cNvSpPr>
              <a:spLocks/>
            </p:cNvSpPr>
            <p:nvPr/>
          </p:nvSpPr>
          <p:spPr bwMode="auto">
            <a:xfrm>
              <a:off x="1804031" y="4520044"/>
              <a:ext cx="250608" cy="271501"/>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8" name="Freeform 434">
              <a:extLst>
                <a:ext uri="{FF2B5EF4-FFF2-40B4-BE49-F238E27FC236}">
                  <a16:creationId xmlns:a16="http://schemas.microsoft.com/office/drawing/2014/main" id="{1E57D9CF-44EC-93C6-5EA0-06E51A16B9E2}"/>
                </a:ext>
              </a:extLst>
            </p:cNvPr>
            <p:cNvSpPr>
              <a:spLocks/>
            </p:cNvSpPr>
            <p:nvPr/>
          </p:nvSpPr>
          <p:spPr bwMode="auto">
            <a:xfrm>
              <a:off x="2049726" y="4065223"/>
              <a:ext cx="46682" cy="55692"/>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9" name="Freeform 435">
              <a:extLst>
                <a:ext uri="{FF2B5EF4-FFF2-40B4-BE49-F238E27FC236}">
                  <a16:creationId xmlns:a16="http://schemas.microsoft.com/office/drawing/2014/main" id="{05C50608-BA64-E038-ECC3-C9361E873DEF}"/>
                </a:ext>
              </a:extLst>
            </p:cNvPr>
            <p:cNvSpPr>
              <a:spLocks/>
            </p:cNvSpPr>
            <p:nvPr/>
          </p:nvSpPr>
          <p:spPr bwMode="auto">
            <a:xfrm>
              <a:off x="1499371" y="3624324"/>
              <a:ext cx="203926" cy="329513"/>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0" name="Freeform 436">
              <a:extLst>
                <a:ext uri="{FF2B5EF4-FFF2-40B4-BE49-F238E27FC236}">
                  <a16:creationId xmlns:a16="http://schemas.microsoft.com/office/drawing/2014/main" id="{D327A3BC-0960-2FB0-51A6-972F08957547}"/>
                </a:ext>
              </a:extLst>
            </p:cNvPr>
            <p:cNvSpPr>
              <a:spLocks/>
            </p:cNvSpPr>
            <p:nvPr/>
          </p:nvSpPr>
          <p:spPr bwMode="auto">
            <a:xfrm>
              <a:off x="1661528" y="3675376"/>
              <a:ext cx="348886" cy="236692"/>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1" name="Freeform 437">
              <a:extLst>
                <a:ext uri="{FF2B5EF4-FFF2-40B4-BE49-F238E27FC236}">
                  <a16:creationId xmlns:a16="http://schemas.microsoft.com/office/drawing/2014/main" id="{9FC20545-A4F6-0FB4-8375-2F1D942AC094}"/>
                </a:ext>
              </a:extLst>
            </p:cNvPr>
            <p:cNvSpPr>
              <a:spLocks/>
            </p:cNvSpPr>
            <p:nvPr/>
          </p:nvSpPr>
          <p:spPr bwMode="auto">
            <a:xfrm>
              <a:off x="1632046" y="3301772"/>
              <a:ext cx="285005" cy="478027"/>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2" name="Freeform 438">
              <a:extLst>
                <a:ext uri="{FF2B5EF4-FFF2-40B4-BE49-F238E27FC236}">
                  <a16:creationId xmlns:a16="http://schemas.microsoft.com/office/drawing/2014/main" id="{8D1B1B68-982C-DFD3-5DAA-92568F904719}"/>
                </a:ext>
              </a:extLst>
            </p:cNvPr>
            <p:cNvSpPr>
              <a:spLocks/>
            </p:cNvSpPr>
            <p:nvPr/>
          </p:nvSpPr>
          <p:spPr bwMode="auto">
            <a:xfrm>
              <a:off x="1570623" y="3888863"/>
              <a:ext cx="201469" cy="255257"/>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3" name="Freeform 439">
              <a:extLst>
                <a:ext uri="{FF2B5EF4-FFF2-40B4-BE49-F238E27FC236}">
                  <a16:creationId xmlns:a16="http://schemas.microsoft.com/office/drawing/2014/main" id="{A70F6BF5-0E43-D8C1-E5D1-50DC06B33E05}"/>
                </a:ext>
              </a:extLst>
            </p:cNvPr>
            <p:cNvSpPr>
              <a:spLocks/>
            </p:cNvSpPr>
            <p:nvPr/>
          </p:nvSpPr>
          <p:spPr bwMode="auto">
            <a:xfrm>
              <a:off x="1602562" y="3847094"/>
              <a:ext cx="506130" cy="536039"/>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4" name="Freeform 440">
              <a:extLst>
                <a:ext uri="{FF2B5EF4-FFF2-40B4-BE49-F238E27FC236}">
                  <a16:creationId xmlns:a16="http://schemas.microsoft.com/office/drawing/2014/main" id="{B6939912-09D8-C74D-F061-5CD4102DC6AD}"/>
                </a:ext>
              </a:extLst>
            </p:cNvPr>
            <p:cNvSpPr>
              <a:spLocks/>
            </p:cNvSpPr>
            <p:nvPr/>
          </p:nvSpPr>
          <p:spPr bwMode="auto">
            <a:xfrm>
              <a:off x="2138176" y="2914246"/>
              <a:ext cx="61423" cy="3480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5" name="Freeform 441">
              <a:extLst>
                <a:ext uri="{FF2B5EF4-FFF2-40B4-BE49-F238E27FC236}">
                  <a16:creationId xmlns:a16="http://schemas.microsoft.com/office/drawing/2014/main" id="{60AF0BF4-4557-879A-9AA2-9E59DA22BC15}"/>
                </a:ext>
              </a:extLst>
            </p:cNvPr>
            <p:cNvSpPr>
              <a:spLocks/>
            </p:cNvSpPr>
            <p:nvPr/>
          </p:nvSpPr>
          <p:spPr bwMode="auto">
            <a:xfrm>
              <a:off x="1297901" y="3633607"/>
              <a:ext cx="71251" cy="181000"/>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6" name="Freeform 442">
              <a:extLst>
                <a:ext uri="{FF2B5EF4-FFF2-40B4-BE49-F238E27FC236}">
                  <a16:creationId xmlns:a16="http://schemas.microsoft.com/office/drawing/2014/main" id="{9480860E-ACFC-FCFC-ABF2-B8454EAE7977}"/>
                </a:ext>
              </a:extLst>
            </p:cNvPr>
            <p:cNvSpPr>
              <a:spLocks/>
            </p:cNvSpPr>
            <p:nvPr/>
          </p:nvSpPr>
          <p:spPr bwMode="auto">
            <a:xfrm>
              <a:off x="1523940" y="3932954"/>
              <a:ext cx="49138" cy="37128"/>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7" name="Freeform 443">
              <a:extLst>
                <a:ext uri="{FF2B5EF4-FFF2-40B4-BE49-F238E27FC236}">
                  <a16:creationId xmlns:a16="http://schemas.microsoft.com/office/drawing/2014/main" id="{B13D16FB-F431-AB5B-9017-F67710E2DCAF}"/>
                </a:ext>
              </a:extLst>
            </p:cNvPr>
            <p:cNvSpPr>
              <a:spLocks/>
            </p:cNvSpPr>
            <p:nvPr/>
          </p:nvSpPr>
          <p:spPr bwMode="auto">
            <a:xfrm>
              <a:off x="2155374" y="3464209"/>
              <a:ext cx="402939" cy="431616"/>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8" name="Freeform 444">
              <a:extLst>
                <a:ext uri="{FF2B5EF4-FFF2-40B4-BE49-F238E27FC236}">
                  <a16:creationId xmlns:a16="http://schemas.microsoft.com/office/drawing/2014/main" id="{D45EDF3F-54C0-89FA-B600-9A737E9E4CBF}"/>
                </a:ext>
              </a:extLst>
            </p:cNvPr>
            <p:cNvSpPr>
              <a:spLocks/>
            </p:cNvSpPr>
            <p:nvPr/>
          </p:nvSpPr>
          <p:spPr bwMode="auto">
            <a:xfrm>
              <a:off x="2391240" y="3624324"/>
              <a:ext cx="41768" cy="55692"/>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9" name="Freeform 445">
              <a:extLst>
                <a:ext uri="{FF2B5EF4-FFF2-40B4-BE49-F238E27FC236}">
                  <a16:creationId xmlns:a16="http://schemas.microsoft.com/office/drawing/2014/main" id="{96EBB38C-45FA-C325-5461-BB169CF86DEB}"/>
                </a:ext>
              </a:extLst>
            </p:cNvPr>
            <p:cNvSpPr>
              <a:spLocks/>
            </p:cNvSpPr>
            <p:nvPr/>
          </p:nvSpPr>
          <p:spPr bwMode="auto">
            <a:xfrm>
              <a:off x="1504285" y="3932954"/>
              <a:ext cx="149873" cy="17636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0" name="Freeform 446">
              <a:extLst>
                <a:ext uri="{FF2B5EF4-FFF2-40B4-BE49-F238E27FC236}">
                  <a16:creationId xmlns:a16="http://schemas.microsoft.com/office/drawing/2014/main" id="{80B5B1D5-2FCB-4AC5-4653-063A7100DD9E}"/>
                </a:ext>
              </a:extLst>
            </p:cNvPr>
            <p:cNvSpPr>
              <a:spLocks/>
            </p:cNvSpPr>
            <p:nvPr/>
          </p:nvSpPr>
          <p:spPr bwMode="auto">
            <a:xfrm>
              <a:off x="823713" y="3598799"/>
              <a:ext cx="81079" cy="16243"/>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1" name="Freeform 447">
              <a:extLst>
                <a:ext uri="{FF2B5EF4-FFF2-40B4-BE49-F238E27FC236}">
                  <a16:creationId xmlns:a16="http://schemas.microsoft.com/office/drawing/2014/main" id="{B751C6B3-C50E-BFC5-6A4C-8F999B613CA8}"/>
                </a:ext>
              </a:extLst>
            </p:cNvPr>
            <p:cNvSpPr>
              <a:spLocks/>
            </p:cNvSpPr>
            <p:nvPr/>
          </p:nvSpPr>
          <p:spPr bwMode="auto">
            <a:xfrm>
              <a:off x="1192253" y="3670735"/>
              <a:ext cx="113019" cy="187961"/>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2" name="Freeform 448">
              <a:extLst>
                <a:ext uri="{FF2B5EF4-FFF2-40B4-BE49-F238E27FC236}">
                  <a16:creationId xmlns:a16="http://schemas.microsoft.com/office/drawing/2014/main" id="{0B6C1067-6F8D-9F95-55F2-E5F9EE1B0B65}"/>
                </a:ext>
              </a:extLst>
            </p:cNvPr>
            <p:cNvSpPr>
              <a:spLocks/>
            </p:cNvSpPr>
            <p:nvPr/>
          </p:nvSpPr>
          <p:spPr bwMode="auto">
            <a:xfrm>
              <a:off x="870395" y="3624324"/>
              <a:ext cx="196555" cy="157795"/>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3" name="Freeform 449">
              <a:extLst>
                <a:ext uri="{FF2B5EF4-FFF2-40B4-BE49-F238E27FC236}">
                  <a16:creationId xmlns:a16="http://schemas.microsoft.com/office/drawing/2014/main" id="{391B2123-0DA9-F64B-6074-041D9889760B}"/>
                </a:ext>
              </a:extLst>
            </p:cNvPr>
            <p:cNvSpPr>
              <a:spLocks/>
            </p:cNvSpPr>
            <p:nvPr/>
          </p:nvSpPr>
          <p:spPr bwMode="auto">
            <a:xfrm>
              <a:off x="2472319" y="3123093"/>
              <a:ext cx="44225" cy="13923"/>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4" name="Freeform 450">
              <a:extLst>
                <a:ext uri="{FF2B5EF4-FFF2-40B4-BE49-F238E27FC236}">
                  <a16:creationId xmlns:a16="http://schemas.microsoft.com/office/drawing/2014/main" id="{A59333C9-FF12-0EB8-DC16-99A5D2C7C2E7}"/>
                </a:ext>
              </a:extLst>
            </p:cNvPr>
            <p:cNvSpPr>
              <a:spLocks/>
            </p:cNvSpPr>
            <p:nvPr/>
          </p:nvSpPr>
          <p:spPr bwMode="auto">
            <a:xfrm>
              <a:off x="2182401" y="2993145"/>
              <a:ext cx="41768" cy="125308"/>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5" name="Freeform 451">
              <a:extLst>
                <a:ext uri="{FF2B5EF4-FFF2-40B4-BE49-F238E27FC236}">
                  <a16:creationId xmlns:a16="http://schemas.microsoft.com/office/drawing/2014/main" id="{44F87909-9F8E-5DB9-C320-AE1E00B8E717}"/>
                </a:ext>
              </a:extLst>
            </p:cNvPr>
            <p:cNvSpPr>
              <a:spLocks/>
            </p:cNvSpPr>
            <p:nvPr/>
          </p:nvSpPr>
          <p:spPr bwMode="auto">
            <a:xfrm>
              <a:off x="1044837" y="3684658"/>
              <a:ext cx="159701" cy="183321"/>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6" name="Freeform 452">
              <a:extLst>
                <a:ext uri="{FF2B5EF4-FFF2-40B4-BE49-F238E27FC236}">
                  <a16:creationId xmlns:a16="http://schemas.microsoft.com/office/drawing/2014/main" id="{7C3102BF-5111-44E9-9066-084A04C7AC05}"/>
                </a:ext>
              </a:extLst>
            </p:cNvPr>
            <p:cNvSpPr>
              <a:spLocks/>
            </p:cNvSpPr>
            <p:nvPr/>
          </p:nvSpPr>
          <p:spPr bwMode="auto">
            <a:xfrm>
              <a:off x="2202056" y="2988503"/>
              <a:ext cx="115476" cy="136911"/>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7" name="Freeform 453">
              <a:extLst>
                <a:ext uri="{FF2B5EF4-FFF2-40B4-BE49-F238E27FC236}">
                  <a16:creationId xmlns:a16="http://schemas.microsoft.com/office/drawing/2014/main" id="{1502DB80-5595-D85F-BE78-8EF5C69C1EC7}"/>
                </a:ext>
              </a:extLst>
            </p:cNvPr>
            <p:cNvSpPr>
              <a:spLocks/>
            </p:cNvSpPr>
            <p:nvPr/>
          </p:nvSpPr>
          <p:spPr bwMode="auto">
            <a:xfrm>
              <a:off x="2182401" y="3863337"/>
              <a:ext cx="211297" cy="269180"/>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8" name="Freeform 454">
              <a:extLst>
                <a:ext uri="{FF2B5EF4-FFF2-40B4-BE49-F238E27FC236}">
                  <a16:creationId xmlns:a16="http://schemas.microsoft.com/office/drawing/2014/main" id="{05815F57-17BF-89CC-B836-5102C594E4F2}"/>
                </a:ext>
              </a:extLst>
            </p:cNvPr>
            <p:cNvSpPr>
              <a:spLocks/>
            </p:cNvSpPr>
            <p:nvPr/>
          </p:nvSpPr>
          <p:spPr bwMode="auto">
            <a:xfrm>
              <a:off x="2516544" y="3097568"/>
              <a:ext cx="49138" cy="44089"/>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9" name="Freeform 455">
              <a:extLst>
                <a:ext uri="{FF2B5EF4-FFF2-40B4-BE49-F238E27FC236}">
                  <a16:creationId xmlns:a16="http://schemas.microsoft.com/office/drawing/2014/main" id="{4F08B6C4-ED27-1D40-D6A6-E7E3F126585B}"/>
                </a:ext>
              </a:extLst>
            </p:cNvPr>
            <p:cNvSpPr>
              <a:spLocks/>
            </p:cNvSpPr>
            <p:nvPr/>
          </p:nvSpPr>
          <p:spPr bwMode="auto">
            <a:xfrm>
              <a:off x="2209427" y="2944413"/>
              <a:ext cx="41768" cy="51051"/>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0" name="Freeform 456">
              <a:extLst>
                <a:ext uri="{FF2B5EF4-FFF2-40B4-BE49-F238E27FC236}">
                  <a16:creationId xmlns:a16="http://schemas.microsoft.com/office/drawing/2014/main" id="{42A66276-6E56-A855-FAFC-FE65DBD4DA9C}"/>
                </a:ext>
              </a:extLst>
            </p:cNvPr>
            <p:cNvSpPr>
              <a:spLocks/>
            </p:cNvSpPr>
            <p:nvPr/>
          </p:nvSpPr>
          <p:spPr bwMode="auto">
            <a:xfrm>
              <a:off x="966215" y="3751953"/>
              <a:ext cx="105648" cy="116026"/>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1" name="Freeform 457">
              <a:extLst>
                <a:ext uri="{FF2B5EF4-FFF2-40B4-BE49-F238E27FC236}">
                  <a16:creationId xmlns:a16="http://schemas.microsoft.com/office/drawing/2014/main" id="{0C171345-0910-2887-C15F-B527C3827C99}"/>
                </a:ext>
              </a:extLst>
            </p:cNvPr>
            <p:cNvSpPr>
              <a:spLocks/>
            </p:cNvSpPr>
            <p:nvPr/>
          </p:nvSpPr>
          <p:spPr bwMode="auto">
            <a:xfrm>
              <a:off x="1521483" y="2995465"/>
              <a:ext cx="417680" cy="429296"/>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2" name="Freeform 458">
              <a:extLst>
                <a:ext uri="{FF2B5EF4-FFF2-40B4-BE49-F238E27FC236}">
                  <a16:creationId xmlns:a16="http://schemas.microsoft.com/office/drawing/2014/main" id="{860FD8D6-1BE9-1F7D-9F15-44ECDED6EC83}"/>
                </a:ext>
              </a:extLst>
            </p:cNvPr>
            <p:cNvSpPr>
              <a:spLocks/>
            </p:cNvSpPr>
            <p:nvPr/>
          </p:nvSpPr>
          <p:spPr bwMode="auto">
            <a:xfrm>
              <a:off x="2423181" y="4352967"/>
              <a:ext cx="189185" cy="406090"/>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3" name="Freeform 459">
              <a:extLst>
                <a:ext uri="{FF2B5EF4-FFF2-40B4-BE49-F238E27FC236}">
                  <a16:creationId xmlns:a16="http://schemas.microsoft.com/office/drawing/2014/main" id="{3AF7A15A-22EB-F427-AF70-222E7E0695FD}"/>
                </a:ext>
              </a:extLst>
            </p:cNvPr>
            <p:cNvSpPr>
              <a:spLocks/>
            </p:cNvSpPr>
            <p:nvPr/>
          </p:nvSpPr>
          <p:spPr bwMode="auto">
            <a:xfrm>
              <a:off x="2148004" y="4271749"/>
              <a:ext cx="88450" cy="229732"/>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4" name="Freeform 460">
              <a:extLst>
                <a:ext uri="{FF2B5EF4-FFF2-40B4-BE49-F238E27FC236}">
                  <a16:creationId xmlns:a16="http://schemas.microsoft.com/office/drawing/2014/main" id="{9884D136-25A4-977A-8278-71E59A05FD5A}"/>
                </a:ext>
              </a:extLst>
            </p:cNvPr>
            <p:cNvSpPr>
              <a:spLocks/>
            </p:cNvSpPr>
            <p:nvPr/>
          </p:nvSpPr>
          <p:spPr bwMode="auto">
            <a:xfrm>
              <a:off x="949017" y="3255363"/>
              <a:ext cx="434878" cy="443219"/>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5" name="Freeform 461">
              <a:extLst>
                <a:ext uri="{FF2B5EF4-FFF2-40B4-BE49-F238E27FC236}">
                  <a16:creationId xmlns:a16="http://schemas.microsoft.com/office/drawing/2014/main" id="{EE16C56A-9703-0EFF-67EA-8CAB887104F9}"/>
                </a:ext>
              </a:extLst>
            </p:cNvPr>
            <p:cNvSpPr>
              <a:spLocks/>
            </p:cNvSpPr>
            <p:nvPr/>
          </p:nvSpPr>
          <p:spPr bwMode="auto">
            <a:xfrm>
              <a:off x="818798" y="3183426"/>
              <a:ext cx="326773" cy="380564"/>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6" name="Freeform 462">
              <a:extLst>
                <a:ext uri="{FF2B5EF4-FFF2-40B4-BE49-F238E27FC236}">
                  <a16:creationId xmlns:a16="http://schemas.microsoft.com/office/drawing/2014/main" id="{2F388C66-7CD1-8F08-1141-642612AD4451}"/>
                </a:ext>
              </a:extLst>
            </p:cNvPr>
            <p:cNvSpPr>
              <a:spLocks/>
            </p:cNvSpPr>
            <p:nvPr/>
          </p:nvSpPr>
          <p:spPr bwMode="auto">
            <a:xfrm>
              <a:off x="926904" y="2914246"/>
              <a:ext cx="312032" cy="257578"/>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7" name="Freeform 463">
              <a:extLst>
                <a:ext uri="{FF2B5EF4-FFF2-40B4-BE49-F238E27FC236}">
                  <a16:creationId xmlns:a16="http://schemas.microsoft.com/office/drawing/2014/main" id="{656AE40D-F6EC-9911-CACA-158A59DB2F0B}"/>
                </a:ext>
              </a:extLst>
            </p:cNvPr>
            <p:cNvSpPr>
              <a:spLocks/>
            </p:cNvSpPr>
            <p:nvPr/>
          </p:nvSpPr>
          <p:spPr bwMode="auto">
            <a:xfrm>
              <a:off x="2076752" y="4301915"/>
              <a:ext cx="280090" cy="489630"/>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8" name="Freeform 464">
              <a:extLst>
                <a:ext uri="{FF2B5EF4-FFF2-40B4-BE49-F238E27FC236}">
                  <a16:creationId xmlns:a16="http://schemas.microsoft.com/office/drawing/2014/main" id="{05802250-376F-2238-4E48-DE11D858B8F9}"/>
                </a:ext>
              </a:extLst>
            </p:cNvPr>
            <p:cNvSpPr>
              <a:spLocks/>
            </p:cNvSpPr>
            <p:nvPr/>
          </p:nvSpPr>
          <p:spPr bwMode="auto">
            <a:xfrm>
              <a:off x="1278247" y="3301772"/>
              <a:ext cx="425050" cy="352718"/>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9" name="Freeform 465">
              <a:extLst>
                <a:ext uri="{FF2B5EF4-FFF2-40B4-BE49-F238E27FC236}">
                  <a16:creationId xmlns:a16="http://schemas.microsoft.com/office/drawing/2014/main" id="{2592E2CD-15F6-1FB6-603F-B71D260455C1}"/>
                </a:ext>
              </a:extLst>
            </p:cNvPr>
            <p:cNvSpPr>
              <a:spLocks/>
            </p:cNvSpPr>
            <p:nvPr/>
          </p:nvSpPr>
          <p:spPr bwMode="auto">
            <a:xfrm>
              <a:off x="1347041" y="3589516"/>
              <a:ext cx="312032" cy="285424"/>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0" name="Freeform 466">
              <a:extLst>
                <a:ext uri="{FF2B5EF4-FFF2-40B4-BE49-F238E27FC236}">
                  <a16:creationId xmlns:a16="http://schemas.microsoft.com/office/drawing/2014/main" id="{B7EF76A9-504E-C0D4-DDCF-B2DF3275153C}"/>
                </a:ext>
              </a:extLst>
            </p:cNvPr>
            <p:cNvSpPr>
              <a:spLocks/>
            </p:cNvSpPr>
            <p:nvPr/>
          </p:nvSpPr>
          <p:spPr bwMode="auto">
            <a:xfrm>
              <a:off x="823713" y="3624324"/>
              <a:ext cx="81079" cy="53372"/>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1" name="Freeform 467">
              <a:extLst>
                <a:ext uri="{FF2B5EF4-FFF2-40B4-BE49-F238E27FC236}">
                  <a16:creationId xmlns:a16="http://schemas.microsoft.com/office/drawing/2014/main" id="{4669F69D-E7F2-0ED9-A8E0-D831BC4EED62}"/>
                </a:ext>
              </a:extLst>
            </p:cNvPr>
            <p:cNvSpPr>
              <a:spLocks/>
            </p:cNvSpPr>
            <p:nvPr/>
          </p:nvSpPr>
          <p:spPr bwMode="auto">
            <a:xfrm>
              <a:off x="2632020" y="3218234"/>
              <a:ext cx="14741" cy="51051"/>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2" name="Freeform 468">
              <a:extLst>
                <a:ext uri="{FF2B5EF4-FFF2-40B4-BE49-F238E27FC236}">
                  <a16:creationId xmlns:a16="http://schemas.microsoft.com/office/drawing/2014/main" id="{2FAAB728-F545-7EAE-60B4-FE61D83E024B}"/>
                </a:ext>
              </a:extLst>
            </p:cNvPr>
            <p:cNvSpPr>
              <a:spLocks/>
            </p:cNvSpPr>
            <p:nvPr/>
          </p:nvSpPr>
          <p:spPr bwMode="auto">
            <a:xfrm>
              <a:off x="2049726" y="4025774"/>
              <a:ext cx="46682" cy="48731"/>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3" name="Freeform 469">
              <a:extLst>
                <a:ext uri="{FF2B5EF4-FFF2-40B4-BE49-F238E27FC236}">
                  <a16:creationId xmlns:a16="http://schemas.microsoft.com/office/drawing/2014/main" id="{4CE1BAC6-0282-E774-237F-8BA1549B06D0}"/>
                </a:ext>
              </a:extLst>
            </p:cNvPr>
            <p:cNvSpPr>
              <a:spLocks/>
            </p:cNvSpPr>
            <p:nvPr/>
          </p:nvSpPr>
          <p:spPr bwMode="auto">
            <a:xfrm>
              <a:off x="804057" y="3508298"/>
              <a:ext cx="164614" cy="120666"/>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4" name="Freeform 470">
              <a:extLst>
                <a:ext uri="{FF2B5EF4-FFF2-40B4-BE49-F238E27FC236}">
                  <a16:creationId xmlns:a16="http://schemas.microsoft.com/office/drawing/2014/main" id="{5326119F-E4BA-649A-BE20-AACF75E1E4EE}"/>
                </a:ext>
              </a:extLst>
            </p:cNvPr>
            <p:cNvSpPr>
              <a:spLocks/>
            </p:cNvSpPr>
            <p:nvPr/>
          </p:nvSpPr>
          <p:spPr bwMode="auto">
            <a:xfrm>
              <a:off x="919533" y="3707862"/>
              <a:ext cx="83537" cy="85860"/>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5" name="Freeform 471">
              <a:extLst>
                <a:ext uri="{FF2B5EF4-FFF2-40B4-BE49-F238E27FC236}">
                  <a16:creationId xmlns:a16="http://schemas.microsoft.com/office/drawing/2014/main" id="{2718E545-2A8B-EF35-0895-1648436A884C}"/>
                </a:ext>
              </a:extLst>
            </p:cNvPr>
            <p:cNvSpPr>
              <a:spLocks/>
            </p:cNvSpPr>
            <p:nvPr/>
          </p:nvSpPr>
          <p:spPr bwMode="auto">
            <a:xfrm>
              <a:off x="2371584" y="3647530"/>
              <a:ext cx="272720" cy="399129"/>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6" name="Freeform 472">
              <a:extLst>
                <a:ext uri="{FF2B5EF4-FFF2-40B4-BE49-F238E27FC236}">
                  <a16:creationId xmlns:a16="http://schemas.microsoft.com/office/drawing/2014/main" id="{19508866-8366-741F-1782-BAF654F75996}"/>
                </a:ext>
              </a:extLst>
            </p:cNvPr>
            <p:cNvSpPr>
              <a:spLocks/>
            </p:cNvSpPr>
            <p:nvPr/>
          </p:nvSpPr>
          <p:spPr bwMode="auto">
            <a:xfrm>
              <a:off x="1944078" y="4455070"/>
              <a:ext cx="211297" cy="21116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7" name="Freeform 473">
              <a:extLst>
                <a:ext uri="{FF2B5EF4-FFF2-40B4-BE49-F238E27FC236}">
                  <a16:creationId xmlns:a16="http://schemas.microsoft.com/office/drawing/2014/main" id="{002CCB7E-05C5-D9B7-CF02-CABB7CBD0629}"/>
                </a:ext>
              </a:extLst>
            </p:cNvPr>
            <p:cNvSpPr>
              <a:spLocks/>
            </p:cNvSpPr>
            <p:nvPr/>
          </p:nvSpPr>
          <p:spPr bwMode="auto">
            <a:xfrm>
              <a:off x="1580451" y="4492198"/>
              <a:ext cx="363627" cy="373604"/>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8" name="Freeform 474">
              <a:extLst>
                <a:ext uri="{FF2B5EF4-FFF2-40B4-BE49-F238E27FC236}">
                  <a16:creationId xmlns:a16="http://schemas.microsoft.com/office/drawing/2014/main" id="{8F95A693-2760-62D6-6729-A74565118438}"/>
                </a:ext>
              </a:extLst>
            </p:cNvPr>
            <p:cNvSpPr>
              <a:spLocks/>
            </p:cNvSpPr>
            <p:nvPr/>
          </p:nvSpPr>
          <p:spPr bwMode="auto">
            <a:xfrm>
              <a:off x="818798" y="3169503"/>
              <a:ext cx="226039" cy="204206"/>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9" name="Freeform 475">
              <a:extLst>
                <a:ext uri="{FF2B5EF4-FFF2-40B4-BE49-F238E27FC236}">
                  <a16:creationId xmlns:a16="http://schemas.microsoft.com/office/drawing/2014/main" id="{E0398552-8787-5366-D4F3-151F3F13B9A6}"/>
                </a:ext>
              </a:extLst>
            </p:cNvPr>
            <p:cNvSpPr>
              <a:spLocks/>
            </p:cNvSpPr>
            <p:nvPr/>
          </p:nvSpPr>
          <p:spPr bwMode="auto">
            <a:xfrm>
              <a:off x="1860541" y="3313375"/>
              <a:ext cx="442249" cy="577808"/>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0" name="Freeform 476">
              <a:extLst>
                <a:ext uri="{FF2B5EF4-FFF2-40B4-BE49-F238E27FC236}">
                  <a16:creationId xmlns:a16="http://schemas.microsoft.com/office/drawing/2014/main" id="{D3A83612-C7C5-BACD-5323-586B27FBC067}"/>
                </a:ext>
              </a:extLst>
            </p:cNvPr>
            <p:cNvSpPr>
              <a:spLocks/>
            </p:cNvSpPr>
            <p:nvPr/>
          </p:nvSpPr>
          <p:spPr bwMode="auto">
            <a:xfrm>
              <a:off x="2096407" y="4761377"/>
              <a:ext cx="34397" cy="46411"/>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1" name="Freeform 477">
              <a:extLst>
                <a:ext uri="{FF2B5EF4-FFF2-40B4-BE49-F238E27FC236}">
                  <a16:creationId xmlns:a16="http://schemas.microsoft.com/office/drawing/2014/main" id="{4F7F7C14-DF21-6F64-46B2-87C055B7962B}"/>
                </a:ext>
              </a:extLst>
            </p:cNvPr>
            <p:cNvSpPr>
              <a:spLocks/>
            </p:cNvSpPr>
            <p:nvPr/>
          </p:nvSpPr>
          <p:spPr bwMode="auto">
            <a:xfrm>
              <a:off x="2066924" y="4023454"/>
              <a:ext cx="289918" cy="31559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2" name="Freeform 478">
              <a:extLst>
                <a:ext uri="{FF2B5EF4-FFF2-40B4-BE49-F238E27FC236}">
                  <a16:creationId xmlns:a16="http://schemas.microsoft.com/office/drawing/2014/main" id="{4F80C3D0-E4CF-E9B3-CCB2-A9DB9E890BBE}"/>
                </a:ext>
              </a:extLst>
            </p:cNvPr>
            <p:cNvSpPr>
              <a:spLocks/>
            </p:cNvSpPr>
            <p:nvPr/>
          </p:nvSpPr>
          <p:spPr bwMode="auto">
            <a:xfrm>
              <a:off x="1268419" y="3670735"/>
              <a:ext cx="58966" cy="150834"/>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3" name="Freeform 479">
              <a:extLst>
                <a:ext uri="{FF2B5EF4-FFF2-40B4-BE49-F238E27FC236}">
                  <a16:creationId xmlns:a16="http://schemas.microsoft.com/office/drawing/2014/main" id="{AB5FBDDE-21D9-4870-2C49-39BF61B0657F}"/>
                </a:ext>
              </a:extLst>
            </p:cNvPr>
            <p:cNvSpPr>
              <a:spLocks/>
            </p:cNvSpPr>
            <p:nvPr/>
          </p:nvSpPr>
          <p:spPr bwMode="auto">
            <a:xfrm>
              <a:off x="2069382" y="3879582"/>
              <a:ext cx="140045" cy="155475"/>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4" name="Freeform 480">
              <a:extLst>
                <a:ext uri="{FF2B5EF4-FFF2-40B4-BE49-F238E27FC236}">
                  <a16:creationId xmlns:a16="http://schemas.microsoft.com/office/drawing/2014/main" id="{52231607-A531-CF37-B621-26848221C3DD}"/>
                </a:ext>
              </a:extLst>
            </p:cNvPr>
            <p:cNvSpPr>
              <a:spLocks/>
            </p:cNvSpPr>
            <p:nvPr/>
          </p:nvSpPr>
          <p:spPr bwMode="auto">
            <a:xfrm>
              <a:off x="1929335" y="3044195"/>
              <a:ext cx="299746" cy="308629"/>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5" name="Freeform 481">
              <a:extLst>
                <a:ext uri="{FF2B5EF4-FFF2-40B4-BE49-F238E27FC236}">
                  <a16:creationId xmlns:a16="http://schemas.microsoft.com/office/drawing/2014/main" id="{ACFD72F5-375D-10A6-4351-2834F40CB4E3}"/>
                </a:ext>
              </a:extLst>
            </p:cNvPr>
            <p:cNvSpPr>
              <a:spLocks/>
            </p:cNvSpPr>
            <p:nvPr/>
          </p:nvSpPr>
          <p:spPr bwMode="auto">
            <a:xfrm>
              <a:off x="1133287" y="3557030"/>
              <a:ext cx="199013" cy="160115"/>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6" name="Freeform 482">
              <a:extLst>
                <a:ext uri="{FF2B5EF4-FFF2-40B4-BE49-F238E27FC236}">
                  <a16:creationId xmlns:a16="http://schemas.microsoft.com/office/drawing/2014/main" id="{1DDDD22D-C7C7-89AF-1538-A713D6F7F75C}"/>
                </a:ext>
              </a:extLst>
            </p:cNvPr>
            <p:cNvSpPr>
              <a:spLocks/>
            </p:cNvSpPr>
            <p:nvPr/>
          </p:nvSpPr>
          <p:spPr bwMode="auto">
            <a:xfrm>
              <a:off x="1860541" y="4234621"/>
              <a:ext cx="314489" cy="285424"/>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7" name="Freeform 483">
              <a:extLst>
                <a:ext uri="{FF2B5EF4-FFF2-40B4-BE49-F238E27FC236}">
                  <a16:creationId xmlns:a16="http://schemas.microsoft.com/office/drawing/2014/main" id="{9ABE1820-C1AD-8EC2-8C69-891B4198C951}"/>
                </a:ext>
              </a:extLst>
            </p:cNvPr>
            <p:cNvSpPr>
              <a:spLocks/>
            </p:cNvSpPr>
            <p:nvPr/>
          </p:nvSpPr>
          <p:spPr bwMode="auto">
            <a:xfrm>
              <a:off x="1713125" y="4652313"/>
              <a:ext cx="437336" cy="38520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8" name="Freeform 484">
              <a:extLst>
                <a:ext uri="{FF2B5EF4-FFF2-40B4-BE49-F238E27FC236}">
                  <a16:creationId xmlns:a16="http://schemas.microsoft.com/office/drawing/2014/main" id="{02F242DC-544E-4BFA-B07D-C86D369B3AC2}"/>
                </a:ext>
              </a:extLst>
            </p:cNvPr>
            <p:cNvSpPr>
              <a:spLocks/>
            </p:cNvSpPr>
            <p:nvPr/>
          </p:nvSpPr>
          <p:spPr bwMode="auto">
            <a:xfrm>
              <a:off x="1993216" y="4858840"/>
              <a:ext cx="61423" cy="6961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9" name="Freeform 485">
              <a:extLst>
                <a:ext uri="{FF2B5EF4-FFF2-40B4-BE49-F238E27FC236}">
                  <a16:creationId xmlns:a16="http://schemas.microsoft.com/office/drawing/2014/main" id="{1A18023E-7AAC-6043-AC47-04F552A14CAB}"/>
                </a:ext>
              </a:extLst>
            </p:cNvPr>
            <p:cNvSpPr>
              <a:spLocks/>
            </p:cNvSpPr>
            <p:nvPr/>
          </p:nvSpPr>
          <p:spPr bwMode="auto">
            <a:xfrm>
              <a:off x="1894938" y="2187925"/>
              <a:ext cx="211297" cy="178680"/>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0" name="Freeform 486">
              <a:extLst>
                <a:ext uri="{FF2B5EF4-FFF2-40B4-BE49-F238E27FC236}">
                  <a16:creationId xmlns:a16="http://schemas.microsoft.com/office/drawing/2014/main" id="{711A4FEB-0DFA-21C4-E065-BDC40663C127}"/>
                </a:ext>
              </a:extLst>
            </p:cNvPr>
            <p:cNvSpPr>
              <a:spLocks/>
            </p:cNvSpPr>
            <p:nvPr/>
          </p:nvSpPr>
          <p:spPr bwMode="auto">
            <a:xfrm>
              <a:off x="1862998" y="2315554"/>
              <a:ext cx="471733" cy="297026"/>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1" name="Freeform 487">
              <a:extLst>
                <a:ext uri="{FF2B5EF4-FFF2-40B4-BE49-F238E27FC236}">
                  <a16:creationId xmlns:a16="http://schemas.microsoft.com/office/drawing/2014/main" id="{D97F4912-851F-1953-8E00-D5C4ECD0C38E}"/>
                </a:ext>
              </a:extLst>
            </p:cNvPr>
            <p:cNvSpPr>
              <a:spLocks/>
            </p:cNvSpPr>
            <p:nvPr/>
          </p:nvSpPr>
          <p:spPr bwMode="auto">
            <a:xfrm>
              <a:off x="1983388" y="2466386"/>
              <a:ext cx="90907" cy="109064"/>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2" name="Freeform 488">
              <a:extLst>
                <a:ext uri="{FF2B5EF4-FFF2-40B4-BE49-F238E27FC236}">
                  <a16:creationId xmlns:a16="http://schemas.microsoft.com/office/drawing/2014/main" id="{6936A505-0D23-1D41-4C61-FC48C01FB276}"/>
                </a:ext>
              </a:extLst>
            </p:cNvPr>
            <p:cNvSpPr>
              <a:spLocks/>
            </p:cNvSpPr>
            <p:nvPr/>
          </p:nvSpPr>
          <p:spPr bwMode="auto">
            <a:xfrm>
              <a:off x="2305247" y="2612579"/>
              <a:ext cx="196555" cy="97461"/>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3" name="Freeform 489">
              <a:extLst>
                <a:ext uri="{FF2B5EF4-FFF2-40B4-BE49-F238E27FC236}">
                  <a16:creationId xmlns:a16="http://schemas.microsoft.com/office/drawing/2014/main" id="{C3591FC3-DFF1-703B-FF7E-F1711507786E}"/>
                </a:ext>
              </a:extLst>
            </p:cNvPr>
            <p:cNvSpPr>
              <a:spLocks/>
            </p:cNvSpPr>
            <p:nvPr/>
          </p:nvSpPr>
          <p:spPr bwMode="auto">
            <a:xfrm>
              <a:off x="2452663" y="2670592"/>
              <a:ext cx="164614" cy="146192"/>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4" name="Freeform 490">
              <a:extLst>
                <a:ext uri="{FF2B5EF4-FFF2-40B4-BE49-F238E27FC236}">
                  <a16:creationId xmlns:a16="http://schemas.microsoft.com/office/drawing/2014/main" id="{38C6EB86-D5A2-3688-8D1C-8726DF50FE1B}"/>
                </a:ext>
              </a:extLst>
            </p:cNvPr>
            <p:cNvSpPr>
              <a:spLocks/>
            </p:cNvSpPr>
            <p:nvPr/>
          </p:nvSpPr>
          <p:spPr bwMode="auto">
            <a:xfrm>
              <a:off x="2418266" y="2698438"/>
              <a:ext cx="110563" cy="90500"/>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5" name="Freeform 491">
              <a:extLst>
                <a:ext uri="{FF2B5EF4-FFF2-40B4-BE49-F238E27FC236}">
                  <a16:creationId xmlns:a16="http://schemas.microsoft.com/office/drawing/2014/main" id="{9F52C8FB-E781-B6E3-4297-AB4FEB8D8A42}"/>
                </a:ext>
              </a:extLst>
            </p:cNvPr>
            <p:cNvSpPr>
              <a:spLocks/>
            </p:cNvSpPr>
            <p:nvPr/>
          </p:nvSpPr>
          <p:spPr bwMode="auto">
            <a:xfrm>
              <a:off x="2479689" y="2197206"/>
              <a:ext cx="1117907" cy="52675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6" name="Freeform 492">
              <a:extLst>
                <a:ext uri="{FF2B5EF4-FFF2-40B4-BE49-F238E27FC236}">
                  <a16:creationId xmlns:a16="http://schemas.microsoft.com/office/drawing/2014/main" id="{B0858B89-519E-5C65-5548-F238C755985B}"/>
                </a:ext>
              </a:extLst>
            </p:cNvPr>
            <p:cNvSpPr>
              <a:spLocks/>
            </p:cNvSpPr>
            <p:nvPr/>
          </p:nvSpPr>
          <p:spPr bwMode="auto">
            <a:xfrm>
              <a:off x="2747496" y="2536001"/>
              <a:ext cx="491388" cy="327193"/>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7" name="Freeform 493">
              <a:extLst>
                <a:ext uri="{FF2B5EF4-FFF2-40B4-BE49-F238E27FC236}">
                  <a16:creationId xmlns:a16="http://schemas.microsoft.com/office/drawing/2014/main" id="{DE51C9B3-C791-97B1-9B82-3CC450264F33}"/>
                </a:ext>
              </a:extLst>
            </p:cNvPr>
            <p:cNvSpPr>
              <a:spLocks/>
            </p:cNvSpPr>
            <p:nvPr/>
          </p:nvSpPr>
          <p:spPr bwMode="auto">
            <a:xfrm>
              <a:off x="2686073" y="2642746"/>
              <a:ext cx="373455" cy="285424"/>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8" name="Freeform 494">
              <a:extLst>
                <a:ext uri="{FF2B5EF4-FFF2-40B4-BE49-F238E27FC236}">
                  <a16:creationId xmlns:a16="http://schemas.microsoft.com/office/drawing/2014/main" id="{733051A4-2115-61AE-982F-ACACDE11C762}"/>
                </a:ext>
              </a:extLst>
            </p:cNvPr>
            <p:cNvSpPr>
              <a:spLocks/>
            </p:cNvSpPr>
            <p:nvPr/>
          </p:nvSpPr>
          <p:spPr bwMode="auto">
            <a:xfrm>
              <a:off x="3103753" y="2640425"/>
              <a:ext cx="312032" cy="143872"/>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9" name="Freeform 495">
              <a:extLst>
                <a:ext uri="{FF2B5EF4-FFF2-40B4-BE49-F238E27FC236}">
                  <a16:creationId xmlns:a16="http://schemas.microsoft.com/office/drawing/2014/main" id="{424F7336-15EC-E26A-CBAF-0672BEE45447}"/>
                </a:ext>
              </a:extLst>
            </p:cNvPr>
            <p:cNvSpPr>
              <a:spLocks/>
            </p:cNvSpPr>
            <p:nvPr/>
          </p:nvSpPr>
          <p:spPr bwMode="auto">
            <a:xfrm>
              <a:off x="3071813" y="2726284"/>
              <a:ext cx="199013" cy="150834"/>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50" name="Freeform 496">
              <a:extLst>
                <a:ext uri="{FF2B5EF4-FFF2-40B4-BE49-F238E27FC236}">
                  <a16:creationId xmlns:a16="http://schemas.microsoft.com/office/drawing/2014/main" id="{7FD09959-8DD5-E7C5-B906-9EDC58FC2BAB}"/>
                </a:ext>
              </a:extLst>
            </p:cNvPr>
            <p:cNvSpPr>
              <a:spLocks/>
            </p:cNvSpPr>
            <p:nvPr/>
          </p:nvSpPr>
          <p:spPr bwMode="auto">
            <a:xfrm>
              <a:off x="4346964" y="3322657"/>
              <a:ext cx="14741" cy="2320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grpSp>
      <p:sp>
        <p:nvSpPr>
          <p:cNvPr id="251" name="正方形/長方形 250">
            <a:extLst>
              <a:ext uri="{FF2B5EF4-FFF2-40B4-BE49-F238E27FC236}">
                <a16:creationId xmlns:a16="http://schemas.microsoft.com/office/drawing/2014/main" id="{296CC7C6-675D-81AB-C41D-5CF1F42BA0EB}"/>
              </a:ext>
            </a:extLst>
          </p:cNvPr>
          <p:cNvSpPr/>
          <p:nvPr/>
        </p:nvSpPr>
        <p:spPr>
          <a:xfrm>
            <a:off x="-9546" y="9011"/>
            <a:ext cx="9906000" cy="6858000"/>
          </a:xfrm>
          <a:prstGeom prst="rect">
            <a:avLst/>
          </a:prstGeom>
          <a:gradFill flip="none" rotWithShape="1">
            <a:gsLst>
              <a:gs pos="37000">
                <a:srgbClr val="4075A0"/>
              </a:gs>
              <a:gs pos="0">
                <a:schemeClr val="accent2">
                  <a:lumMod val="40000"/>
                  <a:lumOff val="60000"/>
                  <a:alpha val="0"/>
                </a:schemeClr>
              </a:gs>
              <a:gs pos="100000">
                <a:schemeClr val="accent2">
                  <a:lumMod val="60000"/>
                </a:schemeClr>
              </a:gs>
            </a:gsLst>
            <a:path path="circle">
              <a:fillToRect l="100000" b="100000"/>
            </a:path>
            <a:tileRect t="-100000" r="-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4" name="直角三角形 253">
            <a:extLst>
              <a:ext uri="{FF2B5EF4-FFF2-40B4-BE49-F238E27FC236}">
                <a16:creationId xmlns:a16="http://schemas.microsoft.com/office/drawing/2014/main" id="{656BF551-9BB5-0ECE-D57D-6F770323443A}"/>
              </a:ext>
            </a:extLst>
          </p:cNvPr>
          <p:cNvSpPr/>
          <p:nvPr/>
        </p:nvSpPr>
        <p:spPr>
          <a:xfrm rot="5400000">
            <a:off x="1573672" y="-1583216"/>
            <a:ext cx="1328150" cy="4494586"/>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52" name="図 251">
            <a:extLst>
              <a:ext uri="{FF2B5EF4-FFF2-40B4-BE49-F238E27FC236}">
                <a16:creationId xmlns:a16="http://schemas.microsoft.com/office/drawing/2014/main" id="{71CAC0AF-A921-53DD-FA90-299D7F6EFF8D}"/>
              </a:ext>
            </a:extLst>
          </p:cNvPr>
          <p:cNvPicPr>
            <a:picLocks noChangeAspect="1"/>
          </p:cNvPicPr>
          <p:nvPr/>
        </p:nvPicPr>
        <p:blipFill>
          <a:blip r:embed="rId3"/>
          <a:stretch>
            <a:fillRect/>
          </a:stretch>
        </p:blipFill>
        <p:spPr>
          <a:xfrm>
            <a:off x="0" y="46929"/>
            <a:ext cx="1953062" cy="651021"/>
          </a:xfrm>
          <a:prstGeom prst="rect">
            <a:avLst/>
          </a:prstGeom>
        </p:spPr>
      </p:pic>
      <p:sp>
        <p:nvSpPr>
          <p:cNvPr id="256" name="直角三角形 255">
            <a:extLst>
              <a:ext uri="{FF2B5EF4-FFF2-40B4-BE49-F238E27FC236}">
                <a16:creationId xmlns:a16="http://schemas.microsoft.com/office/drawing/2014/main" id="{0EC71289-CCBD-E7A4-BF71-56115A4E2448}"/>
              </a:ext>
            </a:extLst>
          </p:cNvPr>
          <p:cNvSpPr/>
          <p:nvPr/>
        </p:nvSpPr>
        <p:spPr>
          <a:xfrm rot="16200000">
            <a:off x="7934704" y="4886168"/>
            <a:ext cx="3042263" cy="919421"/>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7" name="テキスト ボックス 256">
            <a:extLst>
              <a:ext uri="{FF2B5EF4-FFF2-40B4-BE49-F238E27FC236}">
                <a16:creationId xmlns:a16="http://schemas.microsoft.com/office/drawing/2014/main" id="{9856A57E-4233-99F7-4DE4-6E538F50CDF9}"/>
              </a:ext>
            </a:extLst>
          </p:cNvPr>
          <p:cNvSpPr txBox="1"/>
          <p:nvPr/>
        </p:nvSpPr>
        <p:spPr>
          <a:xfrm>
            <a:off x="215226" y="2088426"/>
            <a:ext cx="7311911" cy="1515914"/>
          </a:xfrm>
          <a:prstGeom prst="rect">
            <a:avLst/>
          </a:prstGeom>
          <a:noFill/>
        </p:spPr>
        <p:txBody>
          <a:bodyPr wrap="square" rtlCol="0" anchor="t">
            <a:noAutofit/>
          </a:bodyPr>
          <a:lstStyle/>
          <a:p>
            <a:pPr>
              <a:lnSpc>
                <a:spcPct val="130000"/>
              </a:lnSpc>
            </a:pPr>
            <a:r>
              <a:rPr lang="ja-JP" altLang="en-US" sz="2400" b="1" dirty="0">
                <a:solidFill>
                  <a:schemeClr val="bg1"/>
                </a:solidFill>
                <a:latin typeface="+mn-ea"/>
              </a:rPr>
              <a:t>申請課題名称</a:t>
            </a:r>
            <a:endParaRPr lang="en-US" altLang="ja-JP" sz="2400" b="1" dirty="0">
              <a:solidFill>
                <a:schemeClr val="bg1"/>
              </a:solidFill>
            </a:endParaRPr>
          </a:p>
          <a:p>
            <a:pPr>
              <a:lnSpc>
                <a:spcPct val="130000"/>
              </a:lnSpc>
            </a:pPr>
            <a:endParaRPr kumimoji="1" lang="ja-JP" altLang="en-US" sz="2400" b="1" dirty="0">
              <a:solidFill>
                <a:schemeClr val="bg1"/>
              </a:solidFill>
            </a:endParaRPr>
          </a:p>
        </p:txBody>
      </p:sp>
      <p:sp>
        <p:nvSpPr>
          <p:cNvPr id="259" name="テキスト ボックス 258">
            <a:extLst>
              <a:ext uri="{FF2B5EF4-FFF2-40B4-BE49-F238E27FC236}">
                <a16:creationId xmlns:a16="http://schemas.microsoft.com/office/drawing/2014/main" id="{00283E71-7015-4D5E-619C-9E701A499163}"/>
              </a:ext>
            </a:extLst>
          </p:cNvPr>
          <p:cNvSpPr txBox="1"/>
          <p:nvPr/>
        </p:nvSpPr>
        <p:spPr>
          <a:xfrm>
            <a:off x="215226" y="4632142"/>
            <a:ext cx="3924155" cy="1475917"/>
          </a:xfrm>
          <a:prstGeom prst="rect">
            <a:avLst/>
          </a:prstGeom>
          <a:noFill/>
        </p:spPr>
        <p:txBody>
          <a:bodyPr wrap="square" rtlCol="0" anchor="ctr">
            <a:spAutoFit/>
          </a:bodyPr>
          <a:lstStyle/>
          <a:p>
            <a:pPr>
              <a:lnSpc>
                <a:spcPct val="130000"/>
              </a:lnSpc>
            </a:pPr>
            <a:r>
              <a:rPr kumimoji="1" lang="ja-JP" altLang="en-US" b="1" dirty="0">
                <a:solidFill>
                  <a:schemeClr val="bg1"/>
                </a:solidFill>
                <a:latin typeface="+mn-ea"/>
              </a:rPr>
              <a:t>研究代表者</a:t>
            </a:r>
            <a:endParaRPr kumimoji="1" lang="en-US" altLang="ja-JP" b="1" dirty="0">
              <a:solidFill>
                <a:schemeClr val="bg1"/>
              </a:solidFill>
              <a:latin typeface="+mn-ea"/>
            </a:endParaRPr>
          </a:p>
          <a:p>
            <a:pPr>
              <a:lnSpc>
                <a:spcPct val="130000"/>
              </a:lnSpc>
            </a:pPr>
            <a:r>
              <a:rPr lang="ja-JP" altLang="en-US" b="1" dirty="0">
                <a:solidFill>
                  <a:schemeClr val="bg1"/>
                </a:solidFill>
                <a:latin typeface="+mn-ea"/>
              </a:rPr>
              <a:t>所属大学：</a:t>
            </a:r>
            <a:endParaRPr lang="en-US" altLang="ja-JP" b="1" dirty="0">
              <a:solidFill>
                <a:schemeClr val="bg1"/>
              </a:solidFill>
              <a:latin typeface="+mn-ea"/>
            </a:endParaRPr>
          </a:p>
          <a:p>
            <a:pPr>
              <a:lnSpc>
                <a:spcPct val="130000"/>
              </a:lnSpc>
            </a:pPr>
            <a:r>
              <a:rPr kumimoji="1" lang="ja-JP" altLang="en-US" b="1" dirty="0">
                <a:solidFill>
                  <a:schemeClr val="bg1"/>
                </a:solidFill>
                <a:latin typeface="+mn-ea"/>
              </a:rPr>
              <a:t>役職</a:t>
            </a:r>
            <a:r>
              <a:rPr lang="ja-JP" altLang="en-US" b="1" dirty="0">
                <a:solidFill>
                  <a:schemeClr val="bg1"/>
                </a:solidFill>
                <a:latin typeface="+mn-ea"/>
              </a:rPr>
              <a:t>　　　</a:t>
            </a:r>
            <a:r>
              <a:rPr kumimoji="1" lang="ja-JP" altLang="en-US" b="1" dirty="0">
                <a:solidFill>
                  <a:schemeClr val="bg1"/>
                </a:solidFill>
                <a:latin typeface="+mn-ea"/>
              </a:rPr>
              <a:t>：</a:t>
            </a:r>
            <a:endParaRPr kumimoji="1" lang="en-US" altLang="ja-JP" b="1" dirty="0">
              <a:solidFill>
                <a:schemeClr val="bg1"/>
              </a:solidFill>
              <a:latin typeface="+mn-ea"/>
            </a:endParaRPr>
          </a:p>
          <a:p>
            <a:pPr>
              <a:lnSpc>
                <a:spcPct val="130000"/>
              </a:lnSpc>
            </a:pPr>
            <a:r>
              <a:rPr lang="ja-JP" altLang="en-US" b="1" dirty="0">
                <a:solidFill>
                  <a:schemeClr val="bg1"/>
                </a:solidFill>
                <a:latin typeface="+mn-ea"/>
              </a:rPr>
              <a:t>氏名　　　：　</a:t>
            </a:r>
            <a:endParaRPr kumimoji="1" lang="ja-JP" altLang="en-US" b="1" dirty="0">
              <a:solidFill>
                <a:schemeClr val="bg1"/>
              </a:solidFill>
              <a:latin typeface="+mn-ea"/>
            </a:endParaRPr>
          </a:p>
        </p:txBody>
      </p:sp>
      <p:sp>
        <p:nvSpPr>
          <p:cNvPr id="2" name="テキスト ボックス 1">
            <a:extLst>
              <a:ext uri="{FF2B5EF4-FFF2-40B4-BE49-F238E27FC236}">
                <a16:creationId xmlns:a16="http://schemas.microsoft.com/office/drawing/2014/main" id="{C7498AAC-A33B-0D3A-EDD4-A1B3AF7CB151}"/>
              </a:ext>
            </a:extLst>
          </p:cNvPr>
          <p:cNvSpPr txBox="1"/>
          <p:nvPr/>
        </p:nvSpPr>
        <p:spPr>
          <a:xfrm>
            <a:off x="254706" y="1397228"/>
            <a:ext cx="7311911" cy="638944"/>
          </a:xfrm>
          <a:prstGeom prst="rect">
            <a:avLst/>
          </a:prstGeom>
          <a:noFill/>
        </p:spPr>
        <p:txBody>
          <a:bodyPr wrap="square" rtlCol="0" anchor="t">
            <a:noAutofit/>
          </a:bodyPr>
          <a:lstStyle/>
          <a:p>
            <a:pPr algn="just">
              <a:lnSpc>
                <a:spcPct val="130000"/>
              </a:lnSpc>
            </a:pPr>
            <a:r>
              <a:rPr lang="en-US" altLang="ja-JP" sz="2400" b="1" dirty="0">
                <a:solidFill>
                  <a:schemeClr val="bg1"/>
                </a:solidFill>
              </a:rPr>
              <a:t>KSAC-GAP</a:t>
            </a:r>
            <a:r>
              <a:rPr lang="ja-JP" altLang="en-US" sz="2400" b="1" dirty="0">
                <a:solidFill>
                  <a:schemeClr val="bg1"/>
                </a:solidFill>
              </a:rPr>
              <a:t>ファンド面接審査資料</a:t>
            </a:r>
            <a:endParaRPr lang="en-US" altLang="ja-JP" sz="2400" b="1" dirty="0">
              <a:solidFill>
                <a:schemeClr val="bg1"/>
              </a:solidFill>
            </a:endParaRPr>
          </a:p>
          <a:p>
            <a:pPr algn="r">
              <a:lnSpc>
                <a:spcPct val="130000"/>
              </a:lnSpc>
            </a:pPr>
            <a:endParaRPr kumimoji="1" lang="ja-JP" altLang="en-US" sz="2400" b="1" dirty="0">
              <a:solidFill>
                <a:schemeClr val="bg1"/>
              </a:solidFill>
            </a:endParaRPr>
          </a:p>
        </p:txBody>
      </p:sp>
      <p:sp>
        <p:nvSpPr>
          <p:cNvPr id="3" name="テキスト ボックス 2">
            <a:extLst>
              <a:ext uri="{FF2B5EF4-FFF2-40B4-BE49-F238E27FC236}">
                <a16:creationId xmlns:a16="http://schemas.microsoft.com/office/drawing/2014/main" id="{070D5ECE-1E11-861F-E753-204AFB1551D9}"/>
              </a:ext>
            </a:extLst>
          </p:cNvPr>
          <p:cNvSpPr txBox="1"/>
          <p:nvPr/>
        </p:nvSpPr>
        <p:spPr>
          <a:xfrm>
            <a:off x="4474381" y="4604011"/>
            <a:ext cx="3924155" cy="395621"/>
          </a:xfrm>
          <a:prstGeom prst="rect">
            <a:avLst/>
          </a:prstGeom>
          <a:noFill/>
        </p:spPr>
        <p:txBody>
          <a:bodyPr wrap="square" rtlCol="0" anchor="ctr">
            <a:spAutoFit/>
          </a:bodyPr>
          <a:lstStyle/>
          <a:p>
            <a:pPr>
              <a:lnSpc>
                <a:spcPct val="130000"/>
              </a:lnSpc>
            </a:pPr>
            <a:r>
              <a:rPr kumimoji="1" lang="ja-JP" altLang="en-US" b="1" dirty="0">
                <a:solidFill>
                  <a:schemeClr val="bg1"/>
                </a:solidFill>
                <a:latin typeface="+mn-ea"/>
              </a:rPr>
              <a:t>事業化推進機関：</a:t>
            </a:r>
            <a:endParaRPr kumimoji="1" lang="en-US" altLang="ja-JP" b="1" dirty="0">
              <a:solidFill>
                <a:schemeClr val="bg1"/>
              </a:solidFill>
              <a:latin typeface="+mn-ea"/>
            </a:endParaRPr>
          </a:p>
        </p:txBody>
      </p:sp>
    </p:spTree>
    <p:extLst>
      <p:ext uri="{BB962C8B-B14F-4D97-AF65-F5344CB8AC3E}">
        <p14:creationId xmlns:p14="http://schemas.microsoft.com/office/powerpoint/2010/main" val="2387032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9CE96AE-CC35-4055-4034-3042619C8280}"/>
              </a:ext>
            </a:extLst>
          </p:cNvPr>
          <p:cNvSpPr>
            <a:spLocks noGrp="1"/>
          </p:cNvSpPr>
          <p:nvPr>
            <p:ph type="sldNum" sz="quarter" idx="12"/>
          </p:nvPr>
        </p:nvSpPr>
        <p:spPr/>
        <p:txBody>
          <a:bodyPr/>
          <a:lstStyle/>
          <a:p>
            <a:fld id="{A809F234-B6E2-4946-94FF-DCF496C37159}" type="slidenum">
              <a:rPr lang="ja-JP" altLang="en-US" smtClean="0"/>
              <a:pPr/>
              <a:t>2</a:t>
            </a:fld>
            <a:endParaRPr lang="ja-JP" altLang="en-US" dirty="0"/>
          </a:p>
        </p:txBody>
      </p:sp>
      <p:sp>
        <p:nvSpPr>
          <p:cNvPr id="3" name="テキスト ボックス 2">
            <a:extLst>
              <a:ext uri="{FF2B5EF4-FFF2-40B4-BE49-F238E27FC236}">
                <a16:creationId xmlns:a16="http://schemas.microsoft.com/office/drawing/2014/main" id="{F710F2F9-A6E2-764B-B0A5-F294430AB9C1}"/>
              </a:ext>
            </a:extLst>
          </p:cNvPr>
          <p:cNvSpPr txBox="1"/>
          <p:nvPr/>
        </p:nvSpPr>
        <p:spPr>
          <a:xfrm>
            <a:off x="1316290" y="36000"/>
            <a:ext cx="2543773"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研究開発課題の概要</a:t>
            </a:r>
          </a:p>
        </p:txBody>
      </p:sp>
      <p:sp>
        <p:nvSpPr>
          <p:cNvPr id="4" name="テキスト ボックス 3">
            <a:extLst>
              <a:ext uri="{FF2B5EF4-FFF2-40B4-BE49-F238E27FC236}">
                <a16:creationId xmlns:a16="http://schemas.microsoft.com/office/drawing/2014/main" id="{ED5606FB-530F-2EF8-30C7-55DEC9FB1CDB}"/>
              </a:ext>
            </a:extLst>
          </p:cNvPr>
          <p:cNvSpPr txBox="1"/>
          <p:nvPr/>
        </p:nvSpPr>
        <p:spPr>
          <a:xfrm>
            <a:off x="813390" y="741647"/>
            <a:ext cx="8218967"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研究開発課題で実施する事業化に向けた研究開発、並びに起業に向けた事業推進活動の全体像を記載してください。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その際、研究開発課題がどのような社会課題を解決するのか、または、どのような社会的価値を新たに創造するのかを、これまでの歴史や社会背景に触れながら記載してください。</a:t>
            </a:r>
            <a:endParaRPr lang="en-US" altLang="ja-JP" sz="2000" dirty="0">
              <a:solidFill>
                <a:srgbClr val="0066FF"/>
              </a:solidFill>
            </a:endParaRPr>
          </a:p>
        </p:txBody>
      </p:sp>
    </p:spTree>
    <p:extLst>
      <p:ext uri="{BB962C8B-B14F-4D97-AF65-F5344CB8AC3E}">
        <p14:creationId xmlns:p14="http://schemas.microsoft.com/office/powerpoint/2010/main" val="201447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3</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960217"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ビジネスモデル</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3360920"/>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現時点で想定しているビジネスモデルを記載してください。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想定している製品やサービスは、「誰（＝顧客、社会など）」に対して提供することで対価を獲得し、顧客や社会のどのような「課題」を解決するのかを記載してください。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顧客や社会が抱える課題に関して、現状はどのように対処されているのか、また、顧客などへヒアリングを実施するなど、実際の事業活動に基づく検証が行われた上で課題把握ができているか、それら課題を解決する手段として適切かなど、</a:t>
            </a:r>
            <a:r>
              <a:rPr lang="en-US" altLang="ja-JP" sz="2000" dirty="0">
                <a:solidFill>
                  <a:srgbClr val="0066FF"/>
                </a:solidFill>
              </a:rPr>
              <a:t>PMF</a:t>
            </a:r>
            <a:r>
              <a:rPr lang="ja-JP" altLang="en-US" sz="2000" dirty="0">
                <a:solidFill>
                  <a:srgbClr val="0066FF"/>
                </a:solidFill>
              </a:rPr>
              <a:t>達成の上でのビジネスモデルを構想しているかが重要となります。</a:t>
            </a:r>
            <a:endParaRPr lang="en-US" altLang="ja-JP" sz="2000" dirty="0">
              <a:solidFill>
                <a:srgbClr val="0066FF"/>
              </a:solidFill>
            </a:endParaRPr>
          </a:p>
        </p:txBody>
      </p:sp>
    </p:spTree>
    <p:extLst>
      <p:ext uri="{BB962C8B-B14F-4D97-AF65-F5344CB8AC3E}">
        <p14:creationId xmlns:p14="http://schemas.microsoft.com/office/powerpoint/2010/main" val="1251233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4</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455207"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技術シーズ</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218967" cy="1514261"/>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顧客の課題解決手段として技術シーズについて、これまでの研究開発の進捗状況も含め説明してください。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その際、技術シーズに関して、類似技術、先行技術に対する革新性、競合優位性を示してください。</a:t>
            </a:r>
            <a:endParaRPr lang="en-US" altLang="ja-JP" sz="2000" dirty="0">
              <a:solidFill>
                <a:srgbClr val="0066FF"/>
              </a:solidFill>
            </a:endParaRPr>
          </a:p>
        </p:txBody>
      </p:sp>
    </p:spTree>
    <p:extLst>
      <p:ext uri="{BB962C8B-B14F-4D97-AF65-F5344CB8AC3E}">
        <p14:creationId xmlns:p14="http://schemas.microsoft.com/office/powerpoint/2010/main" val="2928121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5</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495281"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知的財産権</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2252924"/>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研究開発課題における基本特許やノウハウなど知的財産の獲得状況（周辺特許を含む）を記載してください。ただし、情報の秘匿性の観点から、公開できる内容のみの記載でけっこうです。</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また、事業化に向けての知財戦略についても記載してください。特に、申請時点で知的財産を獲得していない場合は、知財獲得に向けた明確な方向性を記載するようにしてください。</a:t>
            </a:r>
            <a:endParaRPr lang="en-US" altLang="ja-JP" sz="2000" dirty="0">
              <a:solidFill>
                <a:srgbClr val="0066FF"/>
              </a:solidFill>
            </a:endParaRPr>
          </a:p>
        </p:txBody>
      </p:sp>
    </p:spTree>
    <p:extLst>
      <p:ext uri="{BB962C8B-B14F-4D97-AF65-F5344CB8AC3E}">
        <p14:creationId xmlns:p14="http://schemas.microsoft.com/office/powerpoint/2010/main" val="2096217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6</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757404"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市場性の評価</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設立するスタートアップがマーケットインする市場について、「市場ニーズ」、「市場規模」、および「市場の成長性」の観点から市場性を説明してください。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地域社会課題解決型プロジェクトではない場合、市場性については国内のみにとどまらず、海外市場についても言及してください。</a:t>
            </a:r>
            <a:endParaRPr lang="en-US" altLang="ja-JP" sz="2000" dirty="0">
              <a:solidFill>
                <a:srgbClr val="0066FF"/>
              </a:solidFill>
            </a:endParaRPr>
          </a:p>
        </p:txBody>
      </p:sp>
    </p:spTree>
    <p:extLst>
      <p:ext uri="{BB962C8B-B14F-4D97-AF65-F5344CB8AC3E}">
        <p14:creationId xmlns:p14="http://schemas.microsoft.com/office/powerpoint/2010/main" val="3201860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7</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757404"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事業性の評価</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144929"/>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前項で記載した市場について、設立するスタートアップが獲得をめざすシェア（売上規模）、事業の成長性、および競合先に対する優位性等、事業性について説明してください。</a:t>
            </a:r>
            <a:endParaRPr lang="en-US" altLang="ja-JP" sz="2000" dirty="0">
              <a:solidFill>
                <a:srgbClr val="FF0000"/>
              </a:solidFill>
              <a:highlight>
                <a:srgbClr val="FFFF00"/>
              </a:highlight>
            </a:endParaRPr>
          </a:p>
        </p:txBody>
      </p:sp>
    </p:spTree>
    <p:extLst>
      <p:ext uri="{BB962C8B-B14F-4D97-AF65-F5344CB8AC3E}">
        <p14:creationId xmlns:p14="http://schemas.microsoft.com/office/powerpoint/2010/main" val="124703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8</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2652008"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ビジネスロードマップ</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514261"/>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研究開発課題から創出される事業に関して、ビジネスロードマップを示してください。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その際、起業時、ステージごとの資金調達額や、上市までのスケジュールも記載してください。</a:t>
            </a:r>
            <a:endParaRPr lang="en-US" altLang="ja-JP" sz="2000" dirty="0">
              <a:solidFill>
                <a:srgbClr val="FF0000"/>
              </a:solidFill>
              <a:highlight>
                <a:srgbClr val="FFFF00"/>
              </a:highlight>
            </a:endParaRPr>
          </a:p>
        </p:txBody>
      </p:sp>
    </p:spTree>
    <p:extLst>
      <p:ext uri="{BB962C8B-B14F-4D97-AF65-F5344CB8AC3E}">
        <p14:creationId xmlns:p14="http://schemas.microsoft.com/office/powerpoint/2010/main" val="824467442"/>
      </p:ext>
    </p:extLst>
  </p:cSld>
  <p:clrMapOvr>
    <a:masterClrMapping/>
  </p:clrMapOvr>
</p:sld>
</file>

<file path=ppt/theme/theme1.xml><?xml version="1.0" encoding="utf-8"?>
<a:theme xmlns:a="http://schemas.openxmlformats.org/drawingml/2006/main" name="KSACカラー">
  <a:themeElements>
    <a:clrScheme name="KSAC_01">
      <a:dk1>
        <a:sysClr val="windowText" lastClr="000000"/>
      </a:dk1>
      <a:lt1>
        <a:sysClr val="window" lastClr="FFFFFF"/>
      </a:lt1>
      <a:dk2>
        <a:srgbClr val="212745"/>
      </a:dk2>
      <a:lt2>
        <a:srgbClr val="F2F2F2"/>
      </a:lt2>
      <a:accent1>
        <a:srgbClr val="00205B"/>
      </a:accent1>
      <a:accent2>
        <a:srgbClr val="164266"/>
      </a:accent2>
      <a:accent3>
        <a:srgbClr val="707070"/>
      </a:accent3>
      <a:accent4>
        <a:srgbClr val="A2A2A2"/>
      </a:accent4>
      <a:accent5>
        <a:srgbClr val="D9D9D9"/>
      </a:accent5>
      <a:accent6>
        <a:srgbClr val="FF0066"/>
      </a:accent6>
      <a:hlink>
        <a:srgbClr val="D5E3FF"/>
      </a:hlink>
      <a:folHlink>
        <a:srgbClr val="0055EE"/>
      </a:folHlink>
    </a:clrScheme>
    <a:fontScheme name="KSAC仕様ver.2">
      <a:majorFont>
        <a:latin typeface="BIZ UDPゴシック"/>
        <a:ea typeface="BIZ UDPゴシック"/>
        <a:cs typeface=""/>
      </a:majorFont>
      <a:minorFont>
        <a:latin typeface="BIZ UDPゴシック"/>
        <a:ea typeface="BIZ UDP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SACカラー" id="{96F104B1-E583-4F4E-A387-C9E6BBDBE4B6}" vid="{6C693170-7512-4F1C-A5B3-2BBF1759F00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64BA14B4099A394AAC4D8111EEA34BAE" ma:contentTypeVersion="4" ma:contentTypeDescription="新しいドキュメントを作成します。" ma:contentTypeScope="" ma:versionID="909a58047ccbcc9cf3a360ccc2db8252">
  <xsd:schema xmlns:xsd="http://www.w3.org/2001/XMLSchema" xmlns:xs="http://www.w3.org/2001/XMLSchema" xmlns:p="http://schemas.microsoft.com/office/2006/metadata/properties" xmlns:ns3="b9492914-af33-4222-a9e9-96fdd648064a" targetNamespace="http://schemas.microsoft.com/office/2006/metadata/properties" ma:root="true" ma:fieldsID="98eeaaabee29628be12724446bf115a0" ns3:_="">
    <xsd:import namespace="b9492914-af33-4222-a9e9-96fdd648064a"/>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492914-af33-4222-a9e9-96fdd64806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FA6DCD-9B3E-4C8B-8108-6E20225F5C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492914-af33-4222-a9e9-96fdd64806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5F72882-4368-481F-AA89-3C531FB1051A}">
  <ds:schemaRefs>
    <ds:schemaRef ds:uri="http://schemas.microsoft.com/sharepoint/v3/contenttype/forms"/>
  </ds:schemaRefs>
</ds:datastoreItem>
</file>

<file path=customXml/itemProps3.xml><?xml version="1.0" encoding="utf-8"?>
<ds:datastoreItem xmlns:ds="http://schemas.openxmlformats.org/officeDocument/2006/customXml" ds:itemID="{1ED89699-B9E7-410E-B74F-3EB2467EA353}">
  <ds:schemaRefs>
    <ds:schemaRef ds:uri="http://schemas.openxmlformats.org/package/2006/metadata/core-properties"/>
    <ds:schemaRef ds:uri="http://schemas.microsoft.com/office/infopath/2007/PartnerControls"/>
    <ds:schemaRef ds:uri="http://purl.org/dc/dcmitype/"/>
    <ds:schemaRef ds:uri="http://www.w3.org/XML/1998/namespace"/>
    <ds:schemaRef ds:uri="http://schemas.microsoft.com/office/2006/metadata/properties"/>
    <ds:schemaRef ds:uri="http://schemas.microsoft.com/office/2006/documentManagement/types"/>
    <ds:schemaRef ds:uri="http://purl.org/dc/elements/1.1/"/>
    <ds:schemaRef ds:uri="b9492914-af33-4222-a9e9-96fdd648064a"/>
    <ds:schemaRef ds:uri="http://purl.org/dc/terms/"/>
  </ds:schemaRefs>
</ds:datastoreItem>
</file>

<file path=docProps/app.xml><?xml version="1.0" encoding="utf-8"?>
<Properties xmlns="http://schemas.openxmlformats.org/officeDocument/2006/extended-properties" xmlns:vt="http://schemas.openxmlformats.org/officeDocument/2006/docPropsVTypes">
  <Template>KSACカラー</Template>
  <TotalTime>24553</TotalTime>
  <Words>903</Words>
  <Application>Microsoft Office PowerPoint</Application>
  <PresentationFormat>A4 210 x 297 mm</PresentationFormat>
  <Paragraphs>83</Paragraphs>
  <Slides>13</Slides>
  <Notes>11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BIZ UDPゴシック</vt:lpstr>
      <vt:lpstr>Meiryo UI</vt:lpstr>
      <vt:lpstr>游ゴシック</vt:lpstr>
      <vt:lpstr>Arial</vt:lpstr>
      <vt:lpstr>Arial Narrow</vt:lpstr>
      <vt:lpstr>Wingdings</vt:lpstr>
      <vt:lpstr>KSACカラー</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KSAC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面接審査資料</dc:title>
  <dc:creator>野崎 麻衣</dc:creator>
  <cp:lastModifiedBy>松本 有美</cp:lastModifiedBy>
  <cp:revision>6</cp:revision>
  <cp:lastPrinted>2024-02-27T01:45:52Z</cp:lastPrinted>
  <dcterms:created xsi:type="dcterms:W3CDTF">2021-08-25T03:36:23Z</dcterms:created>
  <dcterms:modified xsi:type="dcterms:W3CDTF">2025-09-11T03:27:17Z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0x01010064BA14B4099A394AAC4D8111EEA34BAE</vt:lpwstr>
  </property>
</Properties>
</file>